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F8296E-C216-4CEF-A8E0-EDA7A93BA4AB}" v="34" dt="2022-05-07T12:27:01.6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9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Heuer" userId="e236ace9135d2f85" providerId="LiveId" clId="{42F8296E-C216-4CEF-A8E0-EDA7A93BA4AB}"/>
    <pc:docChg chg="custSel addSld modSld">
      <pc:chgData name="Tim Heuer" userId="e236ace9135d2f85" providerId="LiveId" clId="{42F8296E-C216-4CEF-A8E0-EDA7A93BA4AB}" dt="2022-05-07T12:27:07.346" v="540" actId="13822"/>
      <pc:docMkLst>
        <pc:docMk/>
      </pc:docMkLst>
      <pc:sldChg chg="addSp delSp modSp mod">
        <pc:chgData name="Tim Heuer" userId="e236ace9135d2f85" providerId="LiveId" clId="{42F8296E-C216-4CEF-A8E0-EDA7A93BA4AB}" dt="2022-05-07T12:27:07.346" v="540" actId="13822"/>
        <pc:sldMkLst>
          <pc:docMk/>
          <pc:sldMk cId="2414319020" sldId="256"/>
        </pc:sldMkLst>
        <pc:spChg chg="del">
          <ac:chgData name="Tim Heuer" userId="e236ace9135d2f85" providerId="LiveId" clId="{42F8296E-C216-4CEF-A8E0-EDA7A93BA4AB}" dt="2022-05-07T12:08:48.525" v="0" actId="478"/>
          <ac:spMkLst>
            <pc:docMk/>
            <pc:sldMk cId="2414319020" sldId="256"/>
            <ac:spMk id="2" creationId="{BC0CA477-238D-4578-939A-18C7582D06F7}"/>
          </ac:spMkLst>
        </pc:spChg>
        <pc:spChg chg="del">
          <ac:chgData name="Tim Heuer" userId="e236ace9135d2f85" providerId="LiveId" clId="{42F8296E-C216-4CEF-A8E0-EDA7A93BA4AB}" dt="2022-05-07T12:08:50.774" v="1" actId="478"/>
          <ac:spMkLst>
            <pc:docMk/>
            <pc:sldMk cId="2414319020" sldId="256"/>
            <ac:spMk id="3" creationId="{2CEB47A2-5F03-41A4-A1DB-F0C07DB63B97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4" creationId="{47138276-0B35-4FF3-A439-CA1711E79882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5" creationId="{AB500B35-5973-4FA4-AFBD-AA744FF5E4B2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6" creationId="{E1A2C429-9846-4FA1-857A-C677403263BF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7" creationId="{B43588B6-F446-45CB-8993-ED9010AABBCC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4" creationId="{B9816B2E-0CCE-4DB0-8A74-1D8731475508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5" creationId="{6F5E8712-3108-4B23-9DBF-61B95DFAF6DE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6" creationId="{977FDD3B-ABA3-4FCD-A185-11700BF1C368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7" creationId="{86338977-CF79-48F0-9F17-A303DE2BD511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8" creationId="{9ECD7585-8CFA-4D4C-A7A7-3B00FA3F9A81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9" creationId="{381339AD-F48B-4CB0-A24A-92869794D3DE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20" creationId="{031E08AF-8E5D-4845-A9F3-66BD6D83DE69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21" creationId="{45629686-5287-49D0-9109-E2843015E840}"/>
          </ac:spMkLst>
        </pc:spChg>
        <pc:spChg chg="add del mod">
          <ac:chgData name="Tim Heuer" userId="e236ace9135d2f85" providerId="LiveId" clId="{42F8296E-C216-4CEF-A8E0-EDA7A93BA4AB}" dt="2022-05-07T12:15:25.020" v="420" actId="478"/>
          <ac:spMkLst>
            <pc:docMk/>
            <pc:sldMk cId="2414319020" sldId="256"/>
            <ac:spMk id="22" creationId="{A34C6A82-0E81-40B3-8384-588BA3D51BF6}"/>
          </ac:spMkLst>
        </pc:spChg>
        <pc:spChg chg="add del mod">
          <ac:chgData name="Tim Heuer" userId="e236ace9135d2f85" providerId="LiveId" clId="{42F8296E-C216-4CEF-A8E0-EDA7A93BA4AB}" dt="2022-05-07T12:16:11.913" v="430" actId="478"/>
          <ac:spMkLst>
            <pc:docMk/>
            <pc:sldMk cId="2414319020" sldId="256"/>
            <ac:spMk id="23" creationId="{FE2154A7-1208-4996-A731-EB643F500DA7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24" creationId="{8BCFE058-277A-415B-A03A-460A74AB49A6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25" creationId="{CF2556C3-977D-45BE-AFA6-326514AD6F39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26" creationId="{D1E02FD6-2FF3-493C-A31A-CBD4D8519446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27" creationId="{D33EE3DA-C485-43B5-BFF1-F73C76735E67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28" creationId="{654EA884-8BEA-49E3-87BE-7F783E3DA9DC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29" creationId="{399C59A5-D51C-4721-AB92-FD97F84AC4A7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30" creationId="{3C419E83-0A25-46E1-AFDD-887960B5CDAD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31" creationId="{2E22B905-361E-48E6-9247-01427236F27F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32" creationId="{A43AFB26-36F0-4450-8F00-55ED59778A4F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33" creationId="{4EE82BBA-BF04-4951-8AAE-6A6FE09D5E36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34" creationId="{D7BD3197-DBB8-41D8-8B60-EA4DF0C42998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35" creationId="{48C29DC5-4D32-44B1-AC57-6998004272A2}"/>
          </ac:spMkLst>
        </pc:spChg>
        <pc:spChg chg="add del mod">
          <ac:chgData name="Tim Heuer" userId="e236ace9135d2f85" providerId="LiveId" clId="{42F8296E-C216-4CEF-A8E0-EDA7A93BA4AB}" dt="2022-05-07T12:15:22.035" v="419" actId="478"/>
          <ac:spMkLst>
            <pc:docMk/>
            <pc:sldMk cId="2414319020" sldId="256"/>
            <ac:spMk id="36" creationId="{CF79BB3E-EE8E-4793-9557-41B34CEB5FA3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37" creationId="{A5C5546B-94A7-474A-88B8-ABA1F6CB9C14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38" creationId="{2BF1F0F5-656A-418E-94E1-94F1E2F8CA5B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39" creationId="{21220C7C-13F3-469A-A942-150C814AC68D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40" creationId="{9C6634CF-C4D5-42EF-82F8-9E179E9BE3A2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41" creationId="{9882118D-D9D5-4F34-BADB-0085337F94F1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42" creationId="{074DDAF6-088C-4E25-B353-C401B753A61A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43" creationId="{8C2BED22-4A9F-4ABB-A7A9-13F2A704A04E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44" creationId="{07A90D29-8714-4086-87AD-EEAE2C3C03DB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45" creationId="{B6F37B38-33D4-4FE2-910D-C70F88A12CAB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46" creationId="{A9D41CED-4E73-4873-86DF-6AE8C3CEF465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47" creationId="{468D773E-6842-4161-ABFD-E53E83DF13E2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48" creationId="{5803A76F-25E3-4CE1-8E58-58543C23326C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49" creationId="{AC734ED2-4E98-440C-A739-5629058345C5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50" creationId="{7D2B1BF4-A1AE-42CD-8542-6BA8F5F5925D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51" creationId="{02D0E986-C0CF-435D-8CB0-119036DA2A49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52" creationId="{F6282451-F53C-49D3-8876-8845CDF104CE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53" creationId="{C4B64892-D1BD-45D1-81B2-0E27BCB2F00B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54" creationId="{59007FDD-B686-4900-A620-3743824BD43B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55" creationId="{31375610-D62E-4AB3-9118-6CFD7BBAD5D0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56" creationId="{C54FBE27-CDF0-4D1E-A281-C06118519805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57" creationId="{EC48F71A-F57D-4FCC-B80A-14373DEFB5E5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58" creationId="{4B886F17-08C9-453B-B086-3C5634525CF2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59" creationId="{0A6A78A7-2950-44BB-9817-F5D504639046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60" creationId="{BEF8D71B-2641-40A8-834D-F5AED897DAAC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61" creationId="{D4A3D2A3-D2CE-4083-A9A7-9FBA3A58437E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62" creationId="{28651D9C-938B-4EBC-9C66-9B812515DCEC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63" creationId="{AE3CA78D-EBC7-4E36-88C5-C395BFA6B1D4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64" creationId="{C6A666F5-8176-4088-8EFC-68DF5AABC690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65" creationId="{19A5F8DC-9155-4297-A612-4C6DEBEED5F1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66" creationId="{989AF3F2-7102-4A9D-9D82-EC7B558920D3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67" creationId="{D459D0C5-8F4A-4EA0-8E28-A20973DC4325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68" creationId="{AFF84916-8140-4A3D-A540-D59895608F99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69" creationId="{F17A50C7-596E-4B16-A681-41CAD6EAE36F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70" creationId="{D032D3AE-D0BA-4716-B8B4-8823BF6B538B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71" creationId="{95BDA608-BEDB-4471-B34F-0BBE946CE4CC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72" creationId="{202BF6C3-1B36-4E11-9947-233657DEE137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73" creationId="{E4976824-26A0-40D4-A80E-3854708CE578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74" creationId="{C87CD58C-743A-4690-A2FD-EB79F28D0484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75" creationId="{9B74B2EF-F788-4622-A5FB-AF7A388A6C77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76" creationId="{5786415F-8E2E-4619-B4F4-13F9B7634E67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77" creationId="{65119AA2-95EB-4806-AF76-0342A4AA1B83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78" creationId="{08459F63-129C-4FC6-9E9B-C892A69A0985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79" creationId="{73C4C56E-F8D0-4778-B4CD-5A5D9494A8FD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80" creationId="{8B63B44B-7E25-493E-B2C6-5FC142661A2B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81" creationId="{18B66C2C-1F81-41EE-BFE9-D4BDB06BAF9B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82" creationId="{F59C79CE-EC72-4F12-AC5F-39B8102E418A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83" creationId="{8D804296-BA42-467F-8A7D-1C9E2B8EBCEC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84" creationId="{E5A19146-CE47-4AB9-8E99-F2B2328A65EA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85" creationId="{D3648C7B-1658-4E9D-88C8-9B3E2B9CAE59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86" creationId="{A36D71C7-7B90-4DB1-A4AF-654D6E1EC34A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87" creationId="{00CCD53E-2E1F-4A7D-8E85-D9C0BB8D9540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88" creationId="{5D63FAD8-2446-432C-B127-08A2D66B22A7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89" creationId="{D24CF8F9-B099-42B7-9423-458EAB555D50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90" creationId="{9741D818-F7CF-4378-A794-591908590FF2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91" creationId="{5CE0B9C0-7EE8-4B34-8564-6ADF7D8C8767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92" creationId="{1ADA79AD-D415-4CEB-AB6B-7F8BFC6A8358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93" creationId="{D2E6A9CB-0EFB-424C-B47E-BAEF96C3F11F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94" creationId="{108E31A9-1EA5-4317-B0F0-96285CCE5FBB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95" creationId="{CF77770F-3EE0-42CB-9E1B-D6C17D6A2BD5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96" creationId="{95FB13E8-B905-4519-8F59-7AADE4758CA0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97" creationId="{37B527D8-B51A-486F-B642-71754CF342AE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98" creationId="{3BF2051C-1F23-4061-B827-D171976B68F4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99" creationId="{881930B9-27F7-4458-83FA-47EB430444EA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00" creationId="{878764EF-2E4F-4498-97C8-7AC5341FBD6E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01" creationId="{1774CB7F-3DAC-4271-9134-E3D69124BDA6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02" creationId="{AAB90E85-1C25-47DB-92B9-9AB40C8F3172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03" creationId="{088D301F-5555-4EC1-BD05-446B3D0FD99C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04" creationId="{515AB60D-D384-445A-8FE6-7B1ADE73A1AA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05" creationId="{C134016B-0D1A-49F6-A6B3-149FD652AC8D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06" creationId="{CC8353EB-1C78-424A-921B-83A3B7B6F390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07" creationId="{14BE70DB-8457-445C-9B2F-B43BF3981089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08" creationId="{AC24EDDD-8B37-49D3-90A0-E5A3B73E9155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09" creationId="{52FA8DC5-F514-4EC2-AC85-A173D9D9EDC1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10" creationId="{6E6B379C-65B0-4A72-A8E3-A6702E16A7AD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11" creationId="{F584C2CB-D596-4621-9FED-C251ECDB4F0C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12" creationId="{7B434B08-CE82-46DF-B305-5840EF428E6D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13" creationId="{E80BDC2C-FF15-49D0-97C0-CD4FFBB4188C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14" creationId="{A834FA4C-1374-4CAB-9211-6E40C7067CB6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15" creationId="{79C46FFC-E764-4973-BF14-BF145634C44E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16" creationId="{393530EB-8A0A-4DBA-AE78-E9B288D30AD7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17" creationId="{506A4BA7-B089-4BED-98D8-F572701F9462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18" creationId="{C478EA2F-E565-4F8A-BCB9-802F021774ED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19" creationId="{5AF841FA-6DB7-41C1-8C9E-B54683A09ADC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20" creationId="{DDC98ABA-AD4F-4B65-8988-EC43BAE4A869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21" creationId="{AA2820BE-60DF-4475-897C-B23CF5FC8366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22" creationId="{0F6122C3-DE22-49E3-A7A1-A3B2F89FCE04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23" creationId="{F6562CF8-5D8B-4A02-A74C-B97C382237B3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24" creationId="{D41DB29E-D203-4986-99EE-B0F550372DFF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25" creationId="{EDC9F117-7ECC-4D03-AEF4-5ED0B0BF9C5E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26" creationId="{88EA394E-9C8C-4519-90D4-45FB50A255EF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27" creationId="{6AD57E7A-7E5B-4F1B-8A7B-E5D0A710FA8B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28" creationId="{E766306F-CFCF-4664-AB40-26A04DA45FD5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29" creationId="{459EC4A6-5101-4867-A938-5639D59DB820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30" creationId="{8F2914A4-B2D2-4699-86E9-4AA995166851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31" creationId="{87BD5D95-701D-4A20-A1D1-790F1E65C209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32" creationId="{32F31756-1994-46C5-B75F-C10862038A70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33" creationId="{E4CFBA9A-9CE2-4599-88E4-DF3C70E433DC}"/>
          </ac:spMkLst>
        </pc:spChg>
        <pc:spChg chg="add del mod">
          <ac:chgData name="Tim Heuer" userId="e236ace9135d2f85" providerId="LiveId" clId="{42F8296E-C216-4CEF-A8E0-EDA7A93BA4AB}" dt="2022-05-07T12:15:17.110" v="418" actId="478"/>
          <ac:spMkLst>
            <pc:docMk/>
            <pc:sldMk cId="2414319020" sldId="256"/>
            <ac:spMk id="134" creationId="{50E1ADB1-30D8-4462-BE92-23E887A6ED32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35" creationId="{3E70942F-A598-4366-9E35-E7F3E103E950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36" creationId="{E377DF29-8003-44E9-BA2D-C8BAF35AB68D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37" creationId="{E6553BC4-7FC9-4D66-AEB1-C02AB46A4F63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38" creationId="{2284D662-7566-4D93-AED3-2F9F91B44537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39" creationId="{253977DF-23A7-4A54-B2F2-8923A5C12F78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40" creationId="{2199938B-D9C7-4448-AA44-EFE26D733573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41" creationId="{D156D2C0-AE20-4038-BE6D-714A396A1184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42" creationId="{0E774561-3883-4D11-97B6-CAEB3C793424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43" creationId="{058B9366-F416-4B1B-807E-CF5B02457D2D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44" creationId="{3A20CE5D-326F-4560-AC39-726F0C30CC22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45" creationId="{719C413B-1385-492E-84AF-BCC3350FAE7C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46" creationId="{AA9D8C5C-43A8-4256-9E28-092B2B49D284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47" creationId="{E05D5F80-C741-4574-B05D-C81D6B44C3E7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48" creationId="{B2B95D1F-8D61-4102-B8D0-95129F20C96B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49" creationId="{DA7A98BA-D7F0-49C5-9EE1-8DA4B0C5C50F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50" creationId="{10EEBE35-9879-4B44-BEB4-2E7DC40DBC58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51" creationId="{CB502D4D-66C1-49DB-8A6C-E90F95E9C933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52" creationId="{6736FFD1-8D20-4AAB-A682-93FE1BB99393}"/>
          </ac:spMkLst>
        </pc:spChg>
        <pc:spChg chg="add del mod">
          <ac:chgData name="Tim Heuer" userId="e236ace9135d2f85" providerId="LiveId" clId="{42F8296E-C216-4CEF-A8E0-EDA7A93BA4AB}" dt="2022-05-07T12:16:06.817" v="428" actId="478"/>
          <ac:spMkLst>
            <pc:docMk/>
            <pc:sldMk cId="2414319020" sldId="256"/>
            <ac:spMk id="153" creationId="{9B721B9F-F419-49AD-8712-6E209CE2B883}"/>
          </ac:spMkLst>
        </pc:spChg>
        <pc:spChg chg="add del mod">
          <ac:chgData name="Tim Heuer" userId="e236ace9135d2f85" providerId="LiveId" clId="{42F8296E-C216-4CEF-A8E0-EDA7A93BA4AB}" dt="2022-05-07T12:16:09.328" v="429" actId="478"/>
          <ac:spMkLst>
            <pc:docMk/>
            <pc:sldMk cId="2414319020" sldId="256"/>
            <ac:spMk id="154" creationId="{E9401D85-B70B-4916-90C9-FBE6F9AD087D}"/>
          </ac:spMkLst>
        </pc:spChg>
        <pc:spChg chg="add del mod">
          <ac:chgData name="Tim Heuer" userId="e236ace9135d2f85" providerId="LiveId" clId="{42F8296E-C216-4CEF-A8E0-EDA7A93BA4AB}" dt="2022-05-07T12:16:05.079" v="427" actId="478"/>
          <ac:spMkLst>
            <pc:docMk/>
            <pc:sldMk cId="2414319020" sldId="256"/>
            <ac:spMk id="155" creationId="{A71E0B2C-FEC2-4408-A064-7BBB48E07336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56" creationId="{E47D2114-6ED2-4221-A6B1-D65A732518A9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57" creationId="{2E30DCAF-B3C5-4338-A941-A1AEF947D02D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58" creationId="{9B99F544-87BD-4B63-B1B8-1A9381B98552}"/>
          </ac:spMkLst>
        </pc:spChg>
        <pc:spChg chg="add mod">
          <ac:chgData name="Tim Heuer" userId="e236ace9135d2f85" providerId="LiveId" clId="{42F8296E-C216-4CEF-A8E0-EDA7A93BA4AB}" dt="2022-05-07T12:18:30.164" v="497" actId="1036"/>
          <ac:spMkLst>
            <pc:docMk/>
            <pc:sldMk cId="2414319020" sldId="256"/>
            <ac:spMk id="159" creationId="{5ECF2FD8-42C8-4A41-A3DB-4D4C935E1CB1}"/>
          </ac:spMkLst>
        </pc:spChg>
        <pc:spChg chg="add mod">
          <ac:chgData name="Tim Heuer" userId="e236ace9135d2f85" providerId="LiveId" clId="{42F8296E-C216-4CEF-A8E0-EDA7A93BA4AB}" dt="2022-05-07T12:26:43.042" v="533" actId="13822"/>
          <ac:spMkLst>
            <pc:docMk/>
            <pc:sldMk cId="2414319020" sldId="256"/>
            <ac:spMk id="160" creationId="{F55A64BA-F1BF-4133-A5C7-DECBF88C6D92}"/>
          </ac:spMkLst>
        </pc:spChg>
        <pc:spChg chg="add mod">
          <ac:chgData name="Tim Heuer" userId="e236ace9135d2f85" providerId="LiveId" clId="{42F8296E-C216-4CEF-A8E0-EDA7A93BA4AB}" dt="2022-05-07T12:26:47.297" v="534" actId="13822"/>
          <ac:spMkLst>
            <pc:docMk/>
            <pc:sldMk cId="2414319020" sldId="256"/>
            <ac:spMk id="161" creationId="{7F72E4C1-789F-4DC9-8916-B88C089B7DDB}"/>
          </ac:spMkLst>
        </pc:spChg>
        <pc:spChg chg="add mod">
          <ac:chgData name="Tim Heuer" userId="e236ace9135d2f85" providerId="LiveId" clId="{42F8296E-C216-4CEF-A8E0-EDA7A93BA4AB}" dt="2022-05-07T12:26:50.595" v="535" actId="13822"/>
          <ac:spMkLst>
            <pc:docMk/>
            <pc:sldMk cId="2414319020" sldId="256"/>
            <ac:spMk id="162" creationId="{04232C93-7098-4903-9D2D-DB8E5F757873}"/>
          </ac:spMkLst>
        </pc:spChg>
        <pc:spChg chg="add mod">
          <ac:chgData name="Tim Heuer" userId="e236ace9135d2f85" providerId="LiveId" clId="{42F8296E-C216-4CEF-A8E0-EDA7A93BA4AB}" dt="2022-05-07T12:26:38.798" v="532" actId="13822"/>
          <ac:spMkLst>
            <pc:docMk/>
            <pc:sldMk cId="2414319020" sldId="256"/>
            <ac:spMk id="163" creationId="{8B71C7AC-C781-4AB3-9105-C0F627454AC4}"/>
          </ac:spMkLst>
        </pc:spChg>
        <pc:spChg chg="add mod">
          <ac:chgData name="Tim Heuer" userId="e236ace9135d2f85" providerId="LiveId" clId="{42F8296E-C216-4CEF-A8E0-EDA7A93BA4AB}" dt="2022-05-07T12:26:57.186" v="537" actId="1076"/>
          <ac:spMkLst>
            <pc:docMk/>
            <pc:sldMk cId="2414319020" sldId="256"/>
            <ac:spMk id="164" creationId="{5860D72C-89B3-41B9-9B18-5DCE81E19E75}"/>
          </ac:spMkLst>
        </pc:spChg>
        <pc:spChg chg="add mod">
          <ac:chgData name="Tim Heuer" userId="e236ace9135d2f85" providerId="LiveId" clId="{42F8296E-C216-4CEF-A8E0-EDA7A93BA4AB}" dt="2022-05-07T12:27:07.346" v="540" actId="13822"/>
          <ac:spMkLst>
            <pc:docMk/>
            <pc:sldMk cId="2414319020" sldId="256"/>
            <ac:spMk id="165" creationId="{D2ED2947-3B0D-45F8-B14A-4214DDF1E47E}"/>
          </ac:spMkLst>
        </pc:spChg>
        <pc:cxnChg chg="add mod">
          <ac:chgData name="Tim Heuer" userId="e236ace9135d2f85" providerId="LiveId" clId="{42F8296E-C216-4CEF-A8E0-EDA7A93BA4AB}" dt="2022-05-07T12:18:30.164" v="497" actId="1036"/>
          <ac:cxnSpMkLst>
            <pc:docMk/>
            <pc:sldMk cId="2414319020" sldId="256"/>
            <ac:cxnSpMk id="9" creationId="{695C3D99-F1C4-4A2F-BA46-8FAADCD5DF31}"/>
          </ac:cxnSpMkLst>
        </pc:cxnChg>
        <pc:cxnChg chg="add mod">
          <ac:chgData name="Tim Heuer" userId="e236ace9135d2f85" providerId="LiveId" clId="{42F8296E-C216-4CEF-A8E0-EDA7A93BA4AB}" dt="2022-05-07T12:18:30.164" v="497" actId="1036"/>
          <ac:cxnSpMkLst>
            <pc:docMk/>
            <pc:sldMk cId="2414319020" sldId="256"/>
            <ac:cxnSpMk id="11" creationId="{0855DBD2-1893-4CAC-B755-DCAAC4461FE9}"/>
          </ac:cxnSpMkLst>
        </pc:cxnChg>
      </pc:sldChg>
      <pc:sldChg chg="delSp modSp add mod">
        <pc:chgData name="Tim Heuer" userId="e236ace9135d2f85" providerId="LiveId" clId="{42F8296E-C216-4CEF-A8E0-EDA7A93BA4AB}" dt="2022-05-07T12:19:39.747" v="523" actId="478"/>
        <pc:sldMkLst>
          <pc:docMk/>
          <pc:sldMk cId="2371738557" sldId="257"/>
        </pc:sldMkLst>
        <pc:spChg chg="del">
          <ac:chgData name="Tim Heuer" userId="e236ace9135d2f85" providerId="LiveId" clId="{42F8296E-C216-4CEF-A8E0-EDA7A93BA4AB}" dt="2022-05-07T12:19:01.042" v="504" actId="478"/>
          <ac:spMkLst>
            <pc:docMk/>
            <pc:sldMk cId="2371738557" sldId="257"/>
            <ac:spMk id="14" creationId="{B9816B2E-0CCE-4DB0-8A74-1D8731475508}"/>
          </ac:spMkLst>
        </pc:spChg>
        <pc:spChg chg="del">
          <ac:chgData name="Tim Heuer" userId="e236ace9135d2f85" providerId="LiveId" clId="{42F8296E-C216-4CEF-A8E0-EDA7A93BA4AB}" dt="2022-05-07T12:19:04.549" v="505" actId="478"/>
          <ac:spMkLst>
            <pc:docMk/>
            <pc:sldMk cId="2371738557" sldId="257"/>
            <ac:spMk id="15" creationId="{6F5E8712-3108-4B23-9DBF-61B95DFAF6DE}"/>
          </ac:spMkLst>
        </pc:spChg>
        <pc:spChg chg="del">
          <ac:chgData name="Tim Heuer" userId="e236ace9135d2f85" providerId="LiveId" clId="{42F8296E-C216-4CEF-A8E0-EDA7A93BA4AB}" dt="2022-05-07T12:19:30.058" v="517" actId="478"/>
          <ac:spMkLst>
            <pc:docMk/>
            <pc:sldMk cId="2371738557" sldId="257"/>
            <ac:spMk id="16" creationId="{977FDD3B-ABA3-4FCD-A185-11700BF1C368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7" creationId="{86338977-CF79-48F0-9F17-A303DE2BD511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8" creationId="{9ECD7585-8CFA-4D4C-A7A7-3B00FA3F9A81}"/>
          </ac:spMkLst>
        </pc:spChg>
        <pc:spChg chg="del">
          <ac:chgData name="Tim Heuer" userId="e236ace9135d2f85" providerId="LiveId" clId="{42F8296E-C216-4CEF-A8E0-EDA7A93BA4AB}" dt="2022-05-07T12:19:28.051" v="516" actId="478"/>
          <ac:spMkLst>
            <pc:docMk/>
            <pc:sldMk cId="2371738557" sldId="257"/>
            <ac:spMk id="19" creationId="{381339AD-F48B-4CB0-A24A-92869794D3DE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20" creationId="{031E08AF-8E5D-4845-A9F3-66BD6D83DE69}"/>
          </ac:spMkLst>
        </pc:spChg>
        <pc:spChg chg="del">
          <ac:chgData name="Tim Heuer" userId="e236ace9135d2f85" providerId="LiveId" clId="{42F8296E-C216-4CEF-A8E0-EDA7A93BA4AB}" dt="2022-05-07T12:19:26.277" v="515" actId="478"/>
          <ac:spMkLst>
            <pc:docMk/>
            <pc:sldMk cId="2371738557" sldId="257"/>
            <ac:spMk id="21" creationId="{45629686-5287-49D0-9109-E2843015E840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24" creationId="{8BCFE058-277A-415B-A03A-460A74AB49A6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25" creationId="{CF2556C3-977D-45BE-AFA6-326514AD6F39}"/>
          </ac:spMkLst>
        </pc:spChg>
        <pc:spChg chg="del">
          <ac:chgData name="Tim Heuer" userId="e236ace9135d2f85" providerId="LiveId" clId="{42F8296E-C216-4CEF-A8E0-EDA7A93BA4AB}" dt="2022-05-07T12:19:36.579" v="521" actId="478"/>
          <ac:spMkLst>
            <pc:docMk/>
            <pc:sldMk cId="2371738557" sldId="257"/>
            <ac:spMk id="26" creationId="{D1E02FD6-2FF3-493C-A31A-CBD4D8519446}"/>
          </ac:spMkLst>
        </pc:spChg>
        <pc:spChg chg="del">
          <ac:chgData name="Tim Heuer" userId="e236ace9135d2f85" providerId="LiveId" clId="{42F8296E-C216-4CEF-A8E0-EDA7A93BA4AB}" dt="2022-05-07T12:19:35.076" v="520" actId="478"/>
          <ac:spMkLst>
            <pc:docMk/>
            <pc:sldMk cId="2371738557" sldId="257"/>
            <ac:spMk id="27" creationId="{D33EE3DA-C485-43B5-BFF1-F73C76735E67}"/>
          </ac:spMkLst>
        </pc:spChg>
        <pc:spChg chg="del">
          <ac:chgData name="Tim Heuer" userId="e236ace9135d2f85" providerId="LiveId" clId="{42F8296E-C216-4CEF-A8E0-EDA7A93BA4AB}" dt="2022-05-07T12:19:33.400" v="519" actId="478"/>
          <ac:spMkLst>
            <pc:docMk/>
            <pc:sldMk cId="2371738557" sldId="257"/>
            <ac:spMk id="28" creationId="{654EA884-8BEA-49E3-87BE-7F783E3DA9DC}"/>
          </ac:spMkLst>
        </pc:spChg>
        <pc:spChg chg="del">
          <ac:chgData name="Tim Heuer" userId="e236ace9135d2f85" providerId="LiveId" clId="{42F8296E-C216-4CEF-A8E0-EDA7A93BA4AB}" dt="2022-05-07T12:19:04.549" v="505" actId="478"/>
          <ac:spMkLst>
            <pc:docMk/>
            <pc:sldMk cId="2371738557" sldId="257"/>
            <ac:spMk id="29" creationId="{399C59A5-D51C-4721-AB92-FD97F84AC4A7}"/>
          </ac:spMkLst>
        </pc:spChg>
        <pc:spChg chg="del">
          <ac:chgData name="Tim Heuer" userId="e236ace9135d2f85" providerId="LiveId" clId="{42F8296E-C216-4CEF-A8E0-EDA7A93BA4AB}" dt="2022-05-07T12:19:04.549" v="505" actId="478"/>
          <ac:spMkLst>
            <pc:docMk/>
            <pc:sldMk cId="2371738557" sldId="257"/>
            <ac:spMk id="30" creationId="{3C419E83-0A25-46E1-AFDD-887960B5CDAD}"/>
          </ac:spMkLst>
        </pc:spChg>
        <pc:spChg chg="del">
          <ac:chgData name="Tim Heuer" userId="e236ace9135d2f85" providerId="LiveId" clId="{42F8296E-C216-4CEF-A8E0-EDA7A93BA4AB}" dt="2022-05-07T12:19:04.549" v="505" actId="478"/>
          <ac:spMkLst>
            <pc:docMk/>
            <pc:sldMk cId="2371738557" sldId="257"/>
            <ac:spMk id="31" creationId="{2E22B905-361E-48E6-9247-01427236F27F}"/>
          </ac:spMkLst>
        </pc:spChg>
        <pc:spChg chg="del">
          <ac:chgData name="Tim Heuer" userId="e236ace9135d2f85" providerId="LiveId" clId="{42F8296E-C216-4CEF-A8E0-EDA7A93BA4AB}" dt="2022-05-07T12:19:04.549" v="505" actId="478"/>
          <ac:spMkLst>
            <pc:docMk/>
            <pc:sldMk cId="2371738557" sldId="257"/>
            <ac:spMk id="32" creationId="{A43AFB26-36F0-4450-8F00-55ED59778A4F}"/>
          </ac:spMkLst>
        </pc:spChg>
        <pc:spChg chg="del">
          <ac:chgData name="Tim Heuer" userId="e236ace9135d2f85" providerId="LiveId" clId="{42F8296E-C216-4CEF-A8E0-EDA7A93BA4AB}" dt="2022-05-07T12:19:31.679" v="518" actId="478"/>
          <ac:spMkLst>
            <pc:docMk/>
            <pc:sldMk cId="2371738557" sldId="257"/>
            <ac:spMk id="33" creationId="{4EE82BBA-BF04-4951-8AAE-6A6FE09D5E36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34" creationId="{D7BD3197-DBB8-41D8-8B60-EA4DF0C42998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35" creationId="{48C29DC5-4D32-44B1-AC57-6998004272A2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37" creationId="{A5C5546B-94A7-474A-88B8-ABA1F6CB9C14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38" creationId="{2BF1F0F5-656A-418E-94E1-94F1E2F8CA5B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39" creationId="{21220C7C-13F3-469A-A942-150C814AC68D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40" creationId="{9C6634CF-C4D5-42EF-82F8-9E179E9BE3A2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41" creationId="{9882118D-D9D5-4F34-BADB-0085337F94F1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42" creationId="{074DDAF6-088C-4E25-B353-C401B753A61A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43" creationId="{8C2BED22-4A9F-4ABB-A7A9-13F2A704A04E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44" creationId="{07A90D29-8714-4086-87AD-EEAE2C3C03DB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45" creationId="{B6F37B38-33D4-4FE2-910D-C70F88A12CAB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46" creationId="{A9D41CED-4E73-4873-86DF-6AE8C3CEF465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47" creationId="{468D773E-6842-4161-ABFD-E53E83DF13E2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48" creationId="{5803A76F-25E3-4CE1-8E58-58543C23326C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49" creationId="{AC734ED2-4E98-440C-A739-5629058345C5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50" creationId="{7D2B1BF4-A1AE-42CD-8542-6BA8F5F5925D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51" creationId="{02D0E986-C0CF-435D-8CB0-119036DA2A49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52" creationId="{F6282451-F53C-49D3-8876-8845CDF104CE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53" creationId="{C4B64892-D1BD-45D1-81B2-0E27BCB2F00B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54" creationId="{59007FDD-B686-4900-A620-3743824BD43B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55" creationId="{31375610-D62E-4AB3-9118-6CFD7BBAD5D0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56" creationId="{C54FBE27-CDF0-4D1E-A281-C06118519805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57" creationId="{EC48F71A-F57D-4FCC-B80A-14373DEFB5E5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58" creationId="{4B886F17-08C9-453B-B086-3C5634525CF2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59" creationId="{0A6A78A7-2950-44BB-9817-F5D504639046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60" creationId="{BEF8D71B-2641-40A8-834D-F5AED897DAAC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61" creationId="{D4A3D2A3-D2CE-4083-A9A7-9FBA3A58437E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62" creationId="{28651D9C-938B-4EBC-9C66-9B812515DCEC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63" creationId="{AE3CA78D-EBC7-4E36-88C5-C395BFA6B1D4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64" creationId="{C6A666F5-8176-4088-8EFC-68DF5AABC690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65" creationId="{19A5F8DC-9155-4297-A612-4C6DEBEED5F1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66" creationId="{989AF3F2-7102-4A9D-9D82-EC7B558920D3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67" creationId="{D459D0C5-8F4A-4EA0-8E28-A20973DC4325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68" creationId="{AFF84916-8140-4A3D-A540-D59895608F99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69" creationId="{F17A50C7-596E-4B16-A681-41CAD6EAE36F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70" creationId="{D032D3AE-D0BA-4716-B8B4-8823BF6B538B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71" creationId="{95BDA608-BEDB-4471-B34F-0BBE946CE4CC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72" creationId="{202BF6C3-1B36-4E11-9947-233657DEE137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73" creationId="{E4976824-26A0-40D4-A80E-3854708CE578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74" creationId="{C87CD58C-743A-4690-A2FD-EB79F28D0484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75" creationId="{9B74B2EF-F788-4622-A5FB-AF7A388A6C77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76" creationId="{5786415F-8E2E-4619-B4F4-13F9B7634E67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77" creationId="{65119AA2-95EB-4806-AF76-0342A4AA1B83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78" creationId="{08459F63-129C-4FC6-9E9B-C892A69A0985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79" creationId="{73C4C56E-F8D0-4778-B4CD-5A5D9494A8FD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80" creationId="{8B63B44B-7E25-493E-B2C6-5FC142661A2B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81" creationId="{18B66C2C-1F81-41EE-BFE9-D4BDB06BAF9B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82" creationId="{F59C79CE-EC72-4F12-AC5F-39B8102E418A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83" creationId="{8D804296-BA42-467F-8A7D-1C9E2B8EBCEC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84" creationId="{E5A19146-CE47-4AB9-8E99-F2B2328A65EA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85" creationId="{D3648C7B-1658-4E9D-88C8-9B3E2B9CAE59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86" creationId="{A36D71C7-7B90-4DB1-A4AF-654D6E1EC34A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87" creationId="{00CCD53E-2E1F-4A7D-8E85-D9C0BB8D9540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88" creationId="{5D63FAD8-2446-432C-B127-08A2D66B22A7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89" creationId="{D24CF8F9-B099-42B7-9423-458EAB555D50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90" creationId="{9741D818-F7CF-4378-A794-591908590FF2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91" creationId="{5CE0B9C0-7EE8-4B34-8564-6ADF7D8C8767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92" creationId="{1ADA79AD-D415-4CEB-AB6B-7F8BFC6A8358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93" creationId="{D2E6A9CB-0EFB-424C-B47E-BAEF96C3F11F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94" creationId="{108E31A9-1EA5-4317-B0F0-96285CCE5FBB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95" creationId="{CF77770F-3EE0-42CB-9E1B-D6C17D6A2BD5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96" creationId="{95FB13E8-B905-4519-8F59-7AADE4758CA0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97" creationId="{37B527D8-B51A-486F-B642-71754CF342AE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98" creationId="{3BF2051C-1F23-4061-B827-D171976B68F4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99" creationId="{881930B9-27F7-4458-83FA-47EB430444EA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100" creationId="{878764EF-2E4F-4498-97C8-7AC5341FBD6E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101" creationId="{1774CB7F-3DAC-4271-9134-E3D69124BDA6}"/>
          </ac:spMkLst>
        </pc:spChg>
        <pc:spChg chg="del">
          <ac:chgData name="Tim Heuer" userId="e236ace9135d2f85" providerId="LiveId" clId="{42F8296E-C216-4CEF-A8E0-EDA7A93BA4AB}" dt="2022-05-07T12:18:43.132" v="499" actId="478"/>
          <ac:spMkLst>
            <pc:docMk/>
            <pc:sldMk cId="2371738557" sldId="257"/>
            <ac:spMk id="102" creationId="{AAB90E85-1C25-47DB-92B9-9AB40C8F3172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103" creationId="{088D301F-5555-4EC1-BD05-446B3D0FD99C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04" creationId="{515AB60D-D384-445A-8FE6-7B1ADE73A1AA}"/>
          </ac:spMkLst>
        </pc:spChg>
        <pc:spChg chg="del">
          <ac:chgData name="Tim Heuer" userId="e236ace9135d2f85" providerId="LiveId" clId="{42F8296E-C216-4CEF-A8E0-EDA7A93BA4AB}" dt="2022-05-07T12:19:22.161" v="513" actId="478"/>
          <ac:spMkLst>
            <pc:docMk/>
            <pc:sldMk cId="2371738557" sldId="257"/>
            <ac:spMk id="105" creationId="{C134016B-0D1A-49F6-A6B3-149FD652AC8D}"/>
          </ac:spMkLst>
        </pc:spChg>
        <pc:spChg chg="del">
          <ac:chgData name="Tim Heuer" userId="e236ace9135d2f85" providerId="LiveId" clId="{42F8296E-C216-4CEF-A8E0-EDA7A93BA4AB}" dt="2022-05-07T12:19:20.386" v="512" actId="478"/>
          <ac:spMkLst>
            <pc:docMk/>
            <pc:sldMk cId="2371738557" sldId="257"/>
            <ac:spMk id="106" creationId="{CC8353EB-1C78-424A-921B-83A3B7B6F390}"/>
          </ac:spMkLst>
        </pc:spChg>
        <pc:spChg chg="del">
          <ac:chgData name="Tim Heuer" userId="e236ace9135d2f85" providerId="LiveId" clId="{42F8296E-C216-4CEF-A8E0-EDA7A93BA4AB}" dt="2022-05-07T12:18:55.704" v="503" actId="478"/>
          <ac:spMkLst>
            <pc:docMk/>
            <pc:sldMk cId="2371738557" sldId="257"/>
            <ac:spMk id="107" creationId="{14BE70DB-8457-445C-9B2F-B43BF3981089}"/>
          </ac:spMkLst>
        </pc:spChg>
        <pc:spChg chg="del">
          <ac:chgData name="Tim Heuer" userId="e236ace9135d2f85" providerId="LiveId" clId="{42F8296E-C216-4CEF-A8E0-EDA7A93BA4AB}" dt="2022-05-07T12:19:23.805" v="514" actId="478"/>
          <ac:spMkLst>
            <pc:docMk/>
            <pc:sldMk cId="2371738557" sldId="257"/>
            <ac:spMk id="108" creationId="{AC24EDDD-8B37-49D3-90A0-E5A3B73E9155}"/>
          </ac:spMkLst>
        </pc:spChg>
        <pc:spChg chg="del">
          <ac:chgData name="Tim Heuer" userId="e236ace9135d2f85" providerId="LiveId" clId="{42F8296E-C216-4CEF-A8E0-EDA7A93BA4AB}" dt="2022-05-07T12:19:08.343" v="507" actId="478"/>
          <ac:spMkLst>
            <pc:docMk/>
            <pc:sldMk cId="2371738557" sldId="257"/>
            <ac:spMk id="109" creationId="{52FA8DC5-F514-4EC2-AC85-A173D9D9EDC1}"/>
          </ac:spMkLst>
        </pc:spChg>
        <pc:spChg chg="del">
          <ac:chgData name="Tim Heuer" userId="e236ace9135d2f85" providerId="LiveId" clId="{42F8296E-C216-4CEF-A8E0-EDA7A93BA4AB}" dt="2022-05-07T12:19:39.747" v="523" actId="478"/>
          <ac:spMkLst>
            <pc:docMk/>
            <pc:sldMk cId="2371738557" sldId="257"/>
            <ac:spMk id="110" creationId="{6E6B379C-65B0-4A72-A8E3-A6702E16A7AD}"/>
          </ac:spMkLst>
        </pc:spChg>
        <pc:spChg chg="del">
          <ac:chgData name="Tim Heuer" userId="e236ace9135d2f85" providerId="LiveId" clId="{42F8296E-C216-4CEF-A8E0-EDA7A93BA4AB}" dt="2022-05-07T12:19:38.228" v="522" actId="478"/>
          <ac:spMkLst>
            <pc:docMk/>
            <pc:sldMk cId="2371738557" sldId="257"/>
            <ac:spMk id="111" creationId="{F584C2CB-D596-4621-9FED-C251ECDB4F0C}"/>
          </ac:spMkLst>
        </pc:spChg>
        <pc:spChg chg="del">
          <ac:chgData name="Tim Heuer" userId="e236ace9135d2f85" providerId="LiveId" clId="{42F8296E-C216-4CEF-A8E0-EDA7A93BA4AB}" dt="2022-05-07T12:19:06.272" v="506" actId="478"/>
          <ac:spMkLst>
            <pc:docMk/>
            <pc:sldMk cId="2371738557" sldId="257"/>
            <ac:spMk id="112" creationId="{7B434B08-CE82-46DF-B305-5840EF428E6D}"/>
          </ac:spMkLst>
        </pc:spChg>
        <pc:spChg chg="del">
          <ac:chgData name="Tim Heuer" userId="e236ace9135d2f85" providerId="LiveId" clId="{42F8296E-C216-4CEF-A8E0-EDA7A93BA4AB}" dt="2022-05-07T12:19:04.549" v="505" actId="478"/>
          <ac:spMkLst>
            <pc:docMk/>
            <pc:sldMk cId="2371738557" sldId="257"/>
            <ac:spMk id="113" creationId="{E80BDC2C-FF15-49D0-97C0-CD4FFBB4188C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14" creationId="{A834FA4C-1374-4CAB-9211-6E40C7067CB6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115" creationId="{79C46FFC-E764-4973-BF14-BF145634C44E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116" creationId="{393530EB-8A0A-4DBA-AE78-E9B288D30AD7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117" creationId="{506A4BA7-B089-4BED-98D8-F572701F9462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118" creationId="{C478EA2F-E565-4F8A-BCB9-802F021774ED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119" creationId="{5AF841FA-6DB7-41C1-8C9E-B54683A09ADC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20" creationId="{DDC98ABA-AD4F-4B65-8988-EC43BAE4A869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121" creationId="{AA2820BE-60DF-4475-897C-B23CF5FC8366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122" creationId="{0F6122C3-DE22-49E3-A7A1-A3B2F89FCE04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123" creationId="{F6562CF8-5D8B-4A02-A74C-B97C382237B3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124" creationId="{D41DB29E-D203-4986-99EE-B0F550372DFF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125" creationId="{EDC9F117-7ECC-4D03-AEF4-5ED0B0BF9C5E}"/>
          </ac:spMkLst>
        </pc:spChg>
        <pc:spChg chg="del">
          <ac:chgData name="Tim Heuer" userId="e236ace9135d2f85" providerId="LiveId" clId="{42F8296E-C216-4CEF-A8E0-EDA7A93BA4AB}" dt="2022-05-07T12:18:45.915" v="500" actId="478"/>
          <ac:spMkLst>
            <pc:docMk/>
            <pc:sldMk cId="2371738557" sldId="257"/>
            <ac:spMk id="126" creationId="{88EA394E-9C8C-4519-90D4-45FB50A255EF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27" creationId="{6AD57E7A-7E5B-4F1B-8A7B-E5D0A710FA8B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28" creationId="{E766306F-CFCF-4664-AB40-26A04DA45FD5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29" creationId="{459EC4A6-5101-4867-A938-5639D59DB820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30" creationId="{8F2914A4-B2D2-4699-86E9-4AA995166851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31" creationId="{87BD5D95-701D-4A20-A1D1-790F1E65C209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32" creationId="{32F31756-1994-46C5-B75F-C10862038A70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33" creationId="{E4CFBA9A-9CE2-4599-88E4-DF3C70E433DC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35" creationId="{3E70942F-A598-4366-9E35-E7F3E103E950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36" creationId="{E377DF29-8003-44E9-BA2D-C8BAF35AB68D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37" creationId="{E6553BC4-7FC9-4D66-AEB1-C02AB46A4F63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38" creationId="{2284D662-7566-4D93-AED3-2F9F91B44537}"/>
          </ac:spMkLst>
        </pc:spChg>
        <pc:spChg chg="del">
          <ac:chgData name="Tim Heuer" userId="e236ace9135d2f85" providerId="LiveId" clId="{42F8296E-C216-4CEF-A8E0-EDA7A93BA4AB}" dt="2022-05-07T12:19:18.824" v="511" actId="478"/>
          <ac:spMkLst>
            <pc:docMk/>
            <pc:sldMk cId="2371738557" sldId="257"/>
            <ac:spMk id="139" creationId="{253977DF-23A7-4A54-B2F2-8923A5C12F78}"/>
          </ac:spMkLst>
        </pc:spChg>
        <pc:spChg chg="del">
          <ac:chgData name="Tim Heuer" userId="e236ace9135d2f85" providerId="LiveId" clId="{42F8296E-C216-4CEF-A8E0-EDA7A93BA4AB}" dt="2022-05-07T12:19:01.042" v="504" actId="478"/>
          <ac:spMkLst>
            <pc:docMk/>
            <pc:sldMk cId="2371738557" sldId="257"/>
            <ac:spMk id="140" creationId="{2199938B-D9C7-4448-AA44-EFE26D733573}"/>
          </ac:spMkLst>
        </pc:spChg>
        <pc:spChg chg="del">
          <ac:chgData name="Tim Heuer" userId="e236ace9135d2f85" providerId="LiveId" clId="{42F8296E-C216-4CEF-A8E0-EDA7A93BA4AB}" dt="2022-05-07T12:19:01.042" v="504" actId="478"/>
          <ac:spMkLst>
            <pc:docMk/>
            <pc:sldMk cId="2371738557" sldId="257"/>
            <ac:spMk id="141" creationId="{D156D2C0-AE20-4038-BE6D-714A396A1184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42" creationId="{0E774561-3883-4D11-97B6-CAEB3C793424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43" creationId="{058B9366-F416-4B1B-807E-CF5B02457D2D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44" creationId="{3A20CE5D-326F-4560-AC39-726F0C30CC22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45" creationId="{719C413B-1385-492E-84AF-BCC3350FAE7C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46" creationId="{AA9D8C5C-43A8-4256-9E28-092B2B49D284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47" creationId="{E05D5F80-C741-4574-B05D-C81D6B44C3E7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48" creationId="{B2B95D1F-8D61-4102-B8D0-95129F20C96B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49" creationId="{DA7A98BA-D7F0-49C5-9EE1-8DA4B0C5C50F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50" creationId="{10EEBE35-9879-4B44-BEB4-2E7DC40DBC58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51" creationId="{CB502D4D-66C1-49DB-8A6C-E90F95E9C933}"/>
          </ac:spMkLst>
        </pc:spChg>
        <pc:spChg chg="del">
          <ac:chgData name="Tim Heuer" userId="e236ace9135d2f85" providerId="LiveId" clId="{42F8296E-C216-4CEF-A8E0-EDA7A93BA4AB}" dt="2022-05-07T12:18:48.397" v="501" actId="478"/>
          <ac:spMkLst>
            <pc:docMk/>
            <pc:sldMk cId="2371738557" sldId="257"/>
            <ac:spMk id="152" creationId="{6736FFD1-8D20-4AAB-A682-93FE1BB99393}"/>
          </ac:spMkLst>
        </pc:spChg>
        <pc:spChg chg="del">
          <ac:chgData name="Tim Heuer" userId="e236ace9135d2f85" providerId="LiveId" clId="{42F8296E-C216-4CEF-A8E0-EDA7A93BA4AB}" dt="2022-05-07T12:19:17.040" v="510" actId="478"/>
          <ac:spMkLst>
            <pc:docMk/>
            <pc:sldMk cId="2371738557" sldId="257"/>
            <ac:spMk id="156" creationId="{E47D2114-6ED2-4221-A6B1-D65A732518A9}"/>
          </ac:spMkLst>
        </pc:spChg>
        <pc:spChg chg="del">
          <ac:chgData name="Tim Heuer" userId="e236ace9135d2f85" providerId="LiveId" clId="{42F8296E-C216-4CEF-A8E0-EDA7A93BA4AB}" dt="2022-05-07T12:19:14.894" v="509" actId="478"/>
          <ac:spMkLst>
            <pc:docMk/>
            <pc:sldMk cId="2371738557" sldId="257"/>
            <ac:spMk id="157" creationId="{2E30DCAF-B3C5-4338-A941-A1AEF947D02D}"/>
          </ac:spMkLst>
        </pc:spChg>
        <pc:spChg chg="del">
          <ac:chgData name="Tim Heuer" userId="e236ace9135d2f85" providerId="LiveId" clId="{42F8296E-C216-4CEF-A8E0-EDA7A93BA4AB}" dt="2022-05-07T12:19:12.094" v="508" actId="478"/>
          <ac:spMkLst>
            <pc:docMk/>
            <pc:sldMk cId="2371738557" sldId="257"/>
            <ac:spMk id="158" creationId="{9B99F544-87BD-4B63-B1B8-1A9381B98552}"/>
          </ac:spMkLst>
        </pc:spChg>
        <pc:spChg chg="mod">
          <ac:chgData name="Tim Heuer" userId="e236ace9135d2f85" providerId="LiveId" clId="{42F8296E-C216-4CEF-A8E0-EDA7A93BA4AB}" dt="2022-05-07T12:18:52.344" v="502" actId="1076"/>
          <ac:spMkLst>
            <pc:docMk/>
            <pc:sldMk cId="2371738557" sldId="257"/>
            <ac:spMk id="159" creationId="{5ECF2FD8-42C8-4A41-A3DB-4D4C935E1CB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8A653D-6F50-4E3F-8488-D70818C39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5803798-CE09-4DD8-B580-42B69DC19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47FB01-7A6B-4AFF-9247-B18EBDE30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50D5-203D-4F76-B4D0-37CFD4B79386}" type="datetimeFigureOut">
              <a:rPr lang="de-DE" smtClean="0"/>
              <a:t>07.05.2022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C2EDF2-68E1-4456-AA17-5F4C8282B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085B60-BD09-4CE5-AEE9-1925A2712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611D-04AA-456C-9F63-205A488EED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5811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B9E97-7668-481A-88F5-817BA1CF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8FBE1DA-565D-44BB-A5B1-8C83F0E766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64C835-F9A2-4D49-9438-9B15A0DDE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50D5-203D-4F76-B4D0-37CFD4B79386}" type="datetimeFigureOut">
              <a:rPr lang="de-DE" smtClean="0"/>
              <a:t>07.05.2022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CAFD78-DEA3-438E-8624-372596D52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E42354-8609-46A2-AA03-9B2786E0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611D-04AA-456C-9F63-205A488EED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83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C109CCB-4C4E-4C47-84DF-C52630668B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A1C6243-E90F-447F-B361-88FE1A5906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4BDC62-72B6-4DEE-A899-AF513BF1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50D5-203D-4F76-B4D0-37CFD4B79386}" type="datetimeFigureOut">
              <a:rPr lang="de-DE" smtClean="0"/>
              <a:t>07.05.2022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2C7332-0C5A-4751-83D7-8468B3FBE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368A2F-39B3-4579-9573-6255DEE9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611D-04AA-456C-9F63-205A488EED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0276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197D88-7A57-49DC-AC63-3DD04FF2C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29DE39-2A24-46A9-AE9C-260BF5F9D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ECE7DA5-642F-44A8-926D-AC4915A7F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50D5-203D-4F76-B4D0-37CFD4B79386}" type="datetimeFigureOut">
              <a:rPr lang="de-DE" smtClean="0"/>
              <a:t>07.05.2022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79620D6-EDD3-4841-9D17-623AC086D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F1BFA1-BB6F-4DBC-A7F1-D40CAC52E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611D-04AA-456C-9F63-205A488EED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778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C4D792-4F77-401B-AAE2-81100476C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6141BD3-C684-4BEA-A7B7-8316DE544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AB31E9-1287-4887-B97B-3664DCD10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50D5-203D-4F76-B4D0-37CFD4B79386}" type="datetimeFigureOut">
              <a:rPr lang="de-DE" smtClean="0"/>
              <a:t>07.05.2022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5EA7AD-FBE9-4459-B77C-F022E186F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0B63D7-9D85-4F51-B236-BEC3001A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611D-04AA-456C-9F63-205A488EED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493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CA8FE2-10FD-4CF9-BA3C-90576E497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0C67FE-B2D1-4A21-AB01-B39D97480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73D9413-7BF9-4926-B012-9821581E9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C83FAC2-E625-48CA-B1A8-05336FBAE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50D5-203D-4F76-B4D0-37CFD4B79386}" type="datetimeFigureOut">
              <a:rPr lang="de-DE" smtClean="0"/>
              <a:t>07.05.2022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E62E5D6-8E25-475E-A813-CBD3F4095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F7C7914-FC83-443C-A8FA-799C05AB7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611D-04AA-456C-9F63-205A488EED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11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0BF2E-9558-4F6F-8D06-85A1680B5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C939AD0-E8FB-4977-ADBF-0E2ECE997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F7AF3D-CA25-4561-B53E-5E5859453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52B292D-1D82-4C09-9222-069C29A79A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345D0C8-0F3C-4E82-A669-F392F4603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11F088C-6C1E-4017-BCC3-819402437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50D5-203D-4F76-B4D0-37CFD4B79386}" type="datetimeFigureOut">
              <a:rPr lang="de-DE" smtClean="0"/>
              <a:t>07.05.2022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623FE9B-8119-409F-B391-A86B32DA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4166895-A57D-4E6C-B0DE-2200BB5FB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611D-04AA-456C-9F63-205A488EED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817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8560A0-001E-4A7C-9D9F-D5C01F32E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28AE981-B372-47A4-A1FA-C3C3DAEB0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50D5-203D-4F76-B4D0-37CFD4B79386}" type="datetimeFigureOut">
              <a:rPr lang="de-DE" smtClean="0"/>
              <a:t>07.05.2022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44E4E3-E55D-46C7-B4E5-96BCD1F24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B99B6A7-A93B-4603-9670-C78015401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611D-04AA-456C-9F63-205A488EED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993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8313784-E166-423D-9314-76CA9475A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50D5-203D-4F76-B4D0-37CFD4B79386}" type="datetimeFigureOut">
              <a:rPr lang="de-DE" smtClean="0"/>
              <a:t>07.05.2022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5EC8FC6-A4F2-4C49-B506-DA83EFDAC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A3AF645-E6D4-4EC0-ABC5-FACC5E1DB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611D-04AA-456C-9F63-205A488EED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392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E5A27D-05AC-423F-94C9-A389E8E6A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012A398-75B8-4A3B-8F32-021EE0851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DAF4FFA-C9B4-4A2B-9A28-4B215BB80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B880D90-1944-495F-BD56-CA74D9519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50D5-203D-4F76-B4D0-37CFD4B79386}" type="datetimeFigureOut">
              <a:rPr lang="de-DE" smtClean="0"/>
              <a:t>07.05.2022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084BE8-80B7-4542-9AEF-135337176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C8E4E61-FF8C-43D3-B8B2-81F58FD61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611D-04AA-456C-9F63-205A488EED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524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9B6272-D34C-4CE7-B15D-94928ED06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0A0549D-201C-435F-AC0E-004934046C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05590A-7B78-4147-AE4A-9CFA86FA3D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4A5F215-BA40-4153-80B1-6B9D67B4E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50D5-203D-4F76-B4D0-37CFD4B79386}" type="datetimeFigureOut">
              <a:rPr lang="de-DE" smtClean="0"/>
              <a:t>07.05.2022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DD7D20F-CFCE-4829-B084-056D16337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1FDB0F2-76B0-4D97-8443-D25410F9E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611D-04AA-456C-9F63-205A488EED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700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43A43EA-E6E0-4854-895D-9DD7FBC24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4BFCF02-A11F-4CE2-A979-E7DCDEC10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75C996-46B8-4B8D-9088-ADCC8519C8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350D5-203D-4F76-B4D0-37CFD4B79386}" type="datetimeFigureOut">
              <a:rPr lang="de-DE" smtClean="0"/>
              <a:t>07.05.2022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5147F2-2678-44CE-BA2F-E7C91DAEEB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B4B602-EECC-43E0-94DC-3F8E9D27EA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9611D-04AA-456C-9F63-205A488EEDC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7789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47138276-0B35-4FF3-A439-CA1711E79882}"/>
              </a:ext>
            </a:extLst>
          </p:cNvPr>
          <p:cNvSpPr/>
          <p:nvPr/>
        </p:nvSpPr>
        <p:spPr>
          <a:xfrm>
            <a:off x="4932457" y="5978600"/>
            <a:ext cx="378690" cy="798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B500B35-5973-4FA4-AFBD-AA744FF5E4B2}"/>
              </a:ext>
            </a:extLst>
          </p:cNvPr>
          <p:cNvSpPr/>
          <p:nvPr/>
        </p:nvSpPr>
        <p:spPr>
          <a:xfrm>
            <a:off x="5482996" y="5982250"/>
            <a:ext cx="378690" cy="798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1A2C429-9846-4FA1-857A-C677403263BF}"/>
              </a:ext>
            </a:extLst>
          </p:cNvPr>
          <p:cNvSpPr/>
          <p:nvPr/>
        </p:nvSpPr>
        <p:spPr>
          <a:xfrm>
            <a:off x="6025506" y="5986624"/>
            <a:ext cx="378690" cy="798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43588B6-F446-45CB-8993-ED9010AABBCC}"/>
              </a:ext>
            </a:extLst>
          </p:cNvPr>
          <p:cNvSpPr/>
          <p:nvPr/>
        </p:nvSpPr>
        <p:spPr>
          <a:xfrm>
            <a:off x="6580418" y="5990274"/>
            <a:ext cx="378690" cy="798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695C3D99-F1C4-4A2F-BA46-8FAADCD5DF31}"/>
              </a:ext>
            </a:extLst>
          </p:cNvPr>
          <p:cNvCxnSpPr>
            <a:cxnSpLocks/>
          </p:cNvCxnSpPr>
          <p:nvPr/>
        </p:nvCxnSpPr>
        <p:spPr>
          <a:xfrm flipH="1">
            <a:off x="35001" y="6024538"/>
            <a:ext cx="48607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0855DBD2-1893-4CAC-B755-DCAAC4461FE9}"/>
              </a:ext>
            </a:extLst>
          </p:cNvPr>
          <p:cNvCxnSpPr>
            <a:cxnSpLocks/>
          </p:cNvCxnSpPr>
          <p:nvPr/>
        </p:nvCxnSpPr>
        <p:spPr>
          <a:xfrm flipH="1">
            <a:off x="7003838" y="6024538"/>
            <a:ext cx="51881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ussdiagramm: Verbinder 13">
            <a:extLst>
              <a:ext uri="{FF2B5EF4-FFF2-40B4-BE49-F238E27FC236}">
                <a16:creationId xmlns:a16="http://schemas.microsoft.com/office/drawing/2014/main" id="{B9816B2E-0CCE-4DB0-8A74-1D8731475508}"/>
              </a:ext>
            </a:extLst>
          </p:cNvPr>
          <p:cNvSpPr/>
          <p:nvPr/>
        </p:nvSpPr>
        <p:spPr>
          <a:xfrm>
            <a:off x="5164941" y="564827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Flussdiagramm: Verbinder 14">
            <a:extLst>
              <a:ext uri="{FF2B5EF4-FFF2-40B4-BE49-F238E27FC236}">
                <a16:creationId xmlns:a16="http://schemas.microsoft.com/office/drawing/2014/main" id="{6F5E8712-3108-4B23-9DBF-61B95DFAF6DE}"/>
              </a:ext>
            </a:extLst>
          </p:cNvPr>
          <p:cNvSpPr/>
          <p:nvPr/>
        </p:nvSpPr>
        <p:spPr>
          <a:xfrm>
            <a:off x="5656429" y="543864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Flussdiagramm: Verbinder 15">
            <a:extLst>
              <a:ext uri="{FF2B5EF4-FFF2-40B4-BE49-F238E27FC236}">
                <a16:creationId xmlns:a16="http://schemas.microsoft.com/office/drawing/2014/main" id="{977FDD3B-ABA3-4FCD-A185-11700BF1C368}"/>
              </a:ext>
            </a:extLst>
          </p:cNvPr>
          <p:cNvSpPr/>
          <p:nvPr/>
        </p:nvSpPr>
        <p:spPr>
          <a:xfrm>
            <a:off x="5495716" y="570224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lussdiagramm: Verbinder 16">
            <a:extLst>
              <a:ext uri="{FF2B5EF4-FFF2-40B4-BE49-F238E27FC236}">
                <a16:creationId xmlns:a16="http://schemas.microsoft.com/office/drawing/2014/main" id="{86338977-CF79-48F0-9F17-A303DE2BD511}"/>
              </a:ext>
            </a:extLst>
          </p:cNvPr>
          <p:cNvSpPr/>
          <p:nvPr/>
        </p:nvSpPr>
        <p:spPr>
          <a:xfrm>
            <a:off x="5966269" y="5351140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Flussdiagramm: Verbinder 17">
            <a:extLst>
              <a:ext uri="{FF2B5EF4-FFF2-40B4-BE49-F238E27FC236}">
                <a16:creationId xmlns:a16="http://schemas.microsoft.com/office/drawing/2014/main" id="{9ECD7585-8CFA-4D4C-A7A7-3B00FA3F9A81}"/>
              </a:ext>
            </a:extLst>
          </p:cNvPr>
          <p:cNvSpPr/>
          <p:nvPr/>
        </p:nvSpPr>
        <p:spPr>
          <a:xfrm>
            <a:off x="6274400" y="536736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Flussdiagramm: Verbinder 18">
            <a:extLst>
              <a:ext uri="{FF2B5EF4-FFF2-40B4-BE49-F238E27FC236}">
                <a16:creationId xmlns:a16="http://schemas.microsoft.com/office/drawing/2014/main" id="{381339AD-F48B-4CB0-A24A-92869794D3DE}"/>
              </a:ext>
            </a:extLst>
          </p:cNvPr>
          <p:cNvSpPr/>
          <p:nvPr/>
        </p:nvSpPr>
        <p:spPr>
          <a:xfrm>
            <a:off x="5919372" y="566851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lussdiagramm: Verbinder 19">
            <a:extLst>
              <a:ext uri="{FF2B5EF4-FFF2-40B4-BE49-F238E27FC236}">
                <a16:creationId xmlns:a16="http://schemas.microsoft.com/office/drawing/2014/main" id="{031E08AF-8E5D-4845-A9F3-66BD6D83DE69}"/>
              </a:ext>
            </a:extLst>
          </p:cNvPr>
          <p:cNvSpPr/>
          <p:nvPr/>
        </p:nvSpPr>
        <p:spPr>
          <a:xfrm>
            <a:off x="5559072" y="458002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Flussdiagramm: Verbinder 20">
            <a:extLst>
              <a:ext uri="{FF2B5EF4-FFF2-40B4-BE49-F238E27FC236}">
                <a16:creationId xmlns:a16="http://schemas.microsoft.com/office/drawing/2014/main" id="{45629686-5287-49D0-9109-E2843015E840}"/>
              </a:ext>
            </a:extLst>
          </p:cNvPr>
          <p:cNvSpPr/>
          <p:nvPr/>
        </p:nvSpPr>
        <p:spPr>
          <a:xfrm>
            <a:off x="6059026" y="593430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Flussdiagramm: Verbinder 23">
            <a:extLst>
              <a:ext uri="{FF2B5EF4-FFF2-40B4-BE49-F238E27FC236}">
                <a16:creationId xmlns:a16="http://schemas.microsoft.com/office/drawing/2014/main" id="{8BCFE058-277A-415B-A03A-460A74AB49A6}"/>
              </a:ext>
            </a:extLst>
          </p:cNvPr>
          <p:cNvSpPr/>
          <p:nvPr/>
        </p:nvSpPr>
        <p:spPr>
          <a:xfrm>
            <a:off x="3547918" y="3856940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Flussdiagramm: Verbinder 24">
            <a:extLst>
              <a:ext uri="{FF2B5EF4-FFF2-40B4-BE49-F238E27FC236}">
                <a16:creationId xmlns:a16="http://schemas.microsoft.com/office/drawing/2014/main" id="{CF2556C3-977D-45BE-AFA6-326514AD6F39}"/>
              </a:ext>
            </a:extLst>
          </p:cNvPr>
          <p:cNvSpPr/>
          <p:nvPr/>
        </p:nvSpPr>
        <p:spPr>
          <a:xfrm>
            <a:off x="3390382" y="418281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Flussdiagramm: Verbinder 25">
            <a:extLst>
              <a:ext uri="{FF2B5EF4-FFF2-40B4-BE49-F238E27FC236}">
                <a16:creationId xmlns:a16="http://schemas.microsoft.com/office/drawing/2014/main" id="{D1E02FD6-2FF3-493C-A31A-CBD4D8519446}"/>
              </a:ext>
            </a:extLst>
          </p:cNvPr>
          <p:cNvSpPr/>
          <p:nvPr/>
        </p:nvSpPr>
        <p:spPr>
          <a:xfrm>
            <a:off x="3923860" y="572302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Flussdiagramm: Verbinder 26">
            <a:extLst>
              <a:ext uri="{FF2B5EF4-FFF2-40B4-BE49-F238E27FC236}">
                <a16:creationId xmlns:a16="http://schemas.microsoft.com/office/drawing/2014/main" id="{D33EE3DA-C485-43B5-BFF1-F73C76735E67}"/>
              </a:ext>
            </a:extLst>
          </p:cNvPr>
          <p:cNvSpPr/>
          <p:nvPr/>
        </p:nvSpPr>
        <p:spPr>
          <a:xfrm>
            <a:off x="4225683" y="572302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Flussdiagramm: Verbinder 27">
            <a:extLst>
              <a:ext uri="{FF2B5EF4-FFF2-40B4-BE49-F238E27FC236}">
                <a16:creationId xmlns:a16="http://schemas.microsoft.com/office/drawing/2014/main" id="{654EA884-8BEA-49E3-87BE-7F783E3DA9DC}"/>
              </a:ext>
            </a:extLst>
          </p:cNvPr>
          <p:cNvSpPr/>
          <p:nvPr/>
        </p:nvSpPr>
        <p:spPr>
          <a:xfrm>
            <a:off x="4531449" y="5686743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Flussdiagramm: Verbinder 28">
            <a:extLst>
              <a:ext uri="{FF2B5EF4-FFF2-40B4-BE49-F238E27FC236}">
                <a16:creationId xmlns:a16="http://schemas.microsoft.com/office/drawing/2014/main" id="{399C59A5-D51C-4721-AB92-FD97F84AC4A7}"/>
              </a:ext>
            </a:extLst>
          </p:cNvPr>
          <p:cNvSpPr/>
          <p:nvPr/>
        </p:nvSpPr>
        <p:spPr>
          <a:xfrm>
            <a:off x="4044707" y="543864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Flussdiagramm: Verbinder 29">
            <a:extLst>
              <a:ext uri="{FF2B5EF4-FFF2-40B4-BE49-F238E27FC236}">
                <a16:creationId xmlns:a16="http://schemas.microsoft.com/office/drawing/2014/main" id="{3C419E83-0A25-46E1-AFDD-887960B5CDAD}"/>
              </a:ext>
            </a:extLst>
          </p:cNvPr>
          <p:cNvSpPr/>
          <p:nvPr/>
        </p:nvSpPr>
        <p:spPr>
          <a:xfrm>
            <a:off x="4360221" y="544129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Flussdiagramm: Verbinder 30">
            <a:extLst>
              <a:ext uri="{FF2B5EF4-FFF2-40B4-BE49-F238E27FC236}">
                <a16:creationId xmlns:a16="http://schemas.microsoft.com/office/drawing/2014/main" id="{2E22B905-361E-48E6-9247-01427236F27F}"/>
              </a:ext>
            </a:extLst>
          </p:cNvPr>
          <p:cNvSpPr/>
          <p:nvPr/>
        </p:nvSpPr>
        <p:spPr>
          <a:xfrm>
            <a:off x="4993731" y="5409663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Flussdiagramm: Verbinder 31">
            <a:extLst>
              <a:ext uri="{FF2B5EF4-FFF2-40B4-BE49-F238E27FC236}">
                <a16:creationId xmlns:a16="http://schemas.microsoft.com/office/drawing/2014/main" id="{A43AFB26-36F0-4450-8F00-55ED59778A4F}"/>
              </a:ext>
            </a:extLst>
          </p:cNvPr>
          <p:cNvSpPr/>
          <p:nvPr/>
        </p:nvSpPr>
        <p:spPr>
          <a:xfrm>
            <a:off x="4671071" y="540619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Flussdiagramm: Verbinder 32">
            <a:extLst>
              <a:ext uri="{FF2B5EF4-FFF2-40B4-BE49-F238E27FC236}">
                <a16:creationId xmlns:a16="http://schemas.microsoft.com/office/drawing/2014/main" id="{4EE82BBA-BF04-4951-8AAE-6A6FE09D5E36}"/>
              </a:ext>
            </a:extLst>
          </p:cNvPr>
          <p:cNvSpPr/>
          <p:nvPr/>
        </p:nvSpPr>
        <p:spPr>
          <a:xfrm>
            <a:off x="4840027" y="5672160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Flussdiagramm: Verbinder 33">
            <a:extLst>
              <a:ext uri="{FF2B5EF4-FFF2-40B4-BE49-F238E27FC236}">
                <a16:creationId xmlns:a16="http://schemas.microsoft.com/office/drawing/2014/main" id="{D7BD3197-DBB8-41D8-8B60-EA4DF0C42998}"/>
              </a:ext>
            </a:extLst>
          </p:cNvPr>
          <p:cNvSpPr/>
          <p:nvPr/>
        </p:nvSpPr>
        <p:spPr>
          <a:xfrm>
            <a:off x="7201806" y="472585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Flussdiagramm: Verbinder 34">
            <a:extLst>
              <a:ext uri="{FF2B5EF4-FFF2-40B4-BE49-F238E27FC236}">
                <a16:creationId xmlns:a16="http://schemas.microsoft.com/office/drawing/2014/main" id="{48C29DC5-4D32-44B1-AC57-6998004272A2}"/>
              </a:ext>
            </a:extLst>
          </p:cNvPr>
          <p:cNvSpPr/>
          <p:nvPr/>
        </p:nvSpPr>
        <p:spPr>
          <a:xfrm>
            <a:off x="6681909" y="441323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Flussdiagramm: Verbinder 36">
            <a:extLst>
              <a:ext uri="{FF2B5EF4-FFF2-40B4-BE49-F238E27FC236}">
                <a16:creationId xmlns:a16="http://schemas.microsoft.com/office/drawing/2014/main" id="{A5C5546B-94A7-474A-88B8-ABA1F6CB9C14}"/>
              </a:ext>
            </a:extLst>
          </p:cNvPr>
          <p:cNvSpPr/>
          <p:nvPr/>
        </p:nvSpPr>
        <p:spPr>
          <a:xfrm>
            <a:off x="7271325" y="4404290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Flussdiagramm: Verbinder 37">
            <a:extLst>
              <a:ext uri="{FF2B5EF4-FFF2-40B4-BE49-F238E27FC236}">
                <a16:creationId xmlns:a16="http://schemas.microsoft.com/office/drawing/2014/main" id="{2BF1F0F5-656A-418E-94E1-94F1E2F8CA5B}"/>
              </a:ext>
            </a:extLst>
          </p:cNvPr>
          <p:cNvSpPr/>
          <p:nvPr/>
        </p:nvSpPr>
        <p:spPr>
          <a:xfrm>
            <a:off x="7809466" y="458366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Flussdiagramm: Verbinder 38">
            <a:extLst>
              <a:ext uri="{FF2B5EF4-FFF2-40B4-BE49-F238E27FC236}">
                <a16:creationId xmlns:a16="http://schemas.microsoft.com/office/drawing/2014/main" id="{21220C7C-13F3-469A-A942-150C814AC68D}"/>
              </a:ext>
            </a:extLst>
          </p:cNvPr>
          <p:cNvSpPr/>
          <p:nvPr/>
        </p:nvSpPr>
        <p:spPr>
          <a:xfrm>
            <a:off x="7345460" y="3950003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Flussdiagramm: Verbinder 39">
            <a:extLst>
              <a:ext uri="{FF2B5EF4-FFF2-40B4-BE49-F238E27FC236}">
                <a16:creationId xmlns:a16="http://schemas.microsoft.com/office/drawing/2014/main" id="{9C6634CF-C4D5-42EF-82F8-9E179E9BE3A2}"/>
              </a:ext>
            </a:extLst>
          </p:cNvPr>
          <p:cNvSpPr/>
          <p:nvPr/>
        </p:nvSpPr>
        <p:spPr>
          <a:xfrm>
            <a:off x="7740292" y="3923343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Flussdiagramm: Verbinder 40">
            <a:extLst>
              <a:ext uri="{FF2B5EF4-FFF2-40B4-BE49-F238E27FC236}">
                <a16:creationId xmlns:a16="http://schemas.microsoft.com/office/drawing/2014/main" id="{9882118D-D9D5-4F34-BADB-0085337F94F1}"/>
              </a:ext>
            </a:extLst>
          </p:cNvPr>
          <p:cNvSpPr/>
          <p:nvPr/>
        </p:nvSpPr>
        <p:spPr>
          <a:xfrm>
            <a:off x="7596654" y="431879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Flussdiagramm: Verbinder 41">
            <a:extLst>
              <a:ext uri="{FF2B5EF4-FFF2-40B4-BE49-F238E27FC236}">
                <a16:creationId xmlns:a16="http://schemas.microsoft.com/office/drawing/2014/main" id="{074DDAF6-088C-4E25-B353-C401B753A61A}"/>
              </a:ext>
            </a:extLst>
          </p:cNvPr>
          <p:cNvSpPr/>
          <p:nvPr/>
        </p:nvSpPr>
        <p:spPr>
          <a:xfrm>
            <a:off x="8190204" y="467854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Flussdiagramm: Verbinder 42">
            <a:extLst>
              <a:ext uri="{FF2B5EF4-FFF2-40B4-BE49-F238E27FC236}">
                <a16:creationId xmlns:a16="http://schemas.microsoft.com/office/drawing/2014/main" id="{8C2BED22-4A9F-4ABB-A7A9-13F2A704A04E}"/>
              </a:ext>
            </a:extLst>
          </p:cNvPr>
          <p:cNvSpPr/>
          <p:nvPr/>
        </p:nvSpPr>
        <p:spPr>
          <a:xfrm>
            <a:off x="8609137" y="413302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Flussdiagramm: Verbinder 43">
            <a:extLst>
              <a:ext uri="{FF2B5EF4-FFF2-40B4-BE49-F238E27FC236}">
                <a16:creationId xmlns:a16="http://schemas.microsoft.com/office/drawing/2014/main" id="{07A90D29-8714-4086-87AD-EEAE2C3C03DB}"/>
              </a:ext>
            </a:extLst>
          </p:cNvPr>
          <p:cNvSpPr/>
          <p:nvPr/>
        </p:nvSpPr>
        <p:spPr>
          <a:xfrm>
            <a:off x="3705979" y="430329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Flussdiagramm: Verbinder 44">
            <a:extLst>
              <a:ext uri="{FF2B5EF4-FFF2-40B4-BE49-F238E27FC236}">
                <a16:creationId xmlns:a16="http://schemas.microsoft.com/office/drawing/2014/main" id="{B6F37B38-33D4-4FE2-910D-C70F88A12CAB}"/>
              </a:ext>
            </a:extLst>
          </p:cNvPr>
          <p:cNvSpPr/>
          <p:nvPr/>
        </p:nvSpPr>
        <p:spPr>
          <a:xfrm>
            <a:off x="3862754" y="397005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Flussdiagramm: Verbinder 45">
            <a:extLst>
              <a:ext uri="{FF2B5EF4-FFF2-40B4-BE49-F238E27FC236}">
                <a16:creationId xmlns:a16="http://schemas.microsoft.com/office/drawing/2014/main" id="{A9D41CED-4E73-4873-86DF-6AE8C3CEF465}"/>
              </a:ext>
            </a:extLst>
          </p:cNvPr>
          <p:cNvSpPr/>
          <p:nvPr/>
        </p:nvSpPr>
        <p:spPr>
          <a:xfrm>
            <a:off x="3985254" y="445569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Flussdiagramm: Verbinder 46">
            <a:extLst>
              <a:ext uri="{FF2B5EF4-FFF2-40B4-BE49-F238E27FC236}">
                <a16:creationId xmlns:a16="http://schemas.microsoft.com/office/drawing/2014/main" id="{468D773E-6842-4161-ABFD-E53E83DF13E2}"/>
              </a:ext>
            </a:extLst>
          </p:cNvPr>
          <p:cNvSpPr/>
          <p:nvPr/>
        </p:nvSpPr>
        <p:spPr>
          <a:xfrm>
            <a:off x="5607437" y="425790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Flussdiagramm: Verbinder 47">
            <a:extLst>
              <a:ext uri="{FF2B5EF4-FFF2-40B4-BE49-F238E27FC236}">
                <a16:creationId xmlns:a16="http://schemas.microsoft.com/office/drawing/2014/main" id="{5803A76F-25E3-4CE1-8E58-58543C23326C}"/>
              </a:ext>
            </a:extLst>
          </p:cNvPr>
          <p:cNvSpPr/>
          <p:nvPr/>
        </p:nvSpPr>
        <p:spPr>
          <a:xfrm>
            <a:off x="5164941" y="4490513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Flussdiagramm: Verbinder 48">
            <a:extLst>
              <a:ext uri="{FF2B5EF4-FFF2-40B4-BE49-F238E27FC236}">
                <a16:creationId xmlns:a16="http://schemas.microsoft.com/office/drawing/2014/main" id="{AC734ED2-4E98-440C-A739-5629058345C5}"/>
              </a:ext>
            </a:extLst>
          </p:cNvPr>
          <p:cNvSpPr/>
          <p:nvPr/>
        </p:nvSpPr>
        <p:spPr>
          <a:xfrm>
            <a:off x="5898799" y="408727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Flussdiagramm: Verbinder 49">
            <a:extLst>
              <a:ext uri="{FF2B5EF4-FFF2-40B4-BE49-F238E27FC236}">
                <a16:creationId xmlns:a16="http://schemas.microsoft.com/office/drawing/2014/main" id="{7D2B1BF4-A1AE-42CD-8542-6BA8F5F5925D}"/>
              </a:ext>
            </a:extLst>
          </p:cNvPr>
          <p:cNvSpPr/>
          <p:nvPr/>
        </p:nvSpPr>
        <p:spPr>
          <a:xfrm>
            <a:off x="4802378" y="4490513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Flussdiagramm: Verbinder 50">
            <a:extLst>
              <a:ext uri="{FF2B5EF4-FFF2-40B4-BE49-F238E27FC236}">
                <a16:creationId xmlns:a16="http://schemas.microsoft.com/office/drawing/2014/main" id="{02D0E986-C0CF-435D-8CB0-119036DA2A49}"/>
              </a:ext>
            </a:extLst>
          </p:cNvPr>
          <p:cNvSpPr/>
          <p:nvPr/>
        </p:nvSpPr>
        <p:spPr>
          <a:xfrm>
            <a:off x="6274400" y="408727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Flussdiagramm: Verbinder 51">
            <a:extLst>
              <a:ext uri="{FF2B5EF4-FFF2-40B4-BE49-F238E27FC236}">
                <a16:creationId xmlns:a16="http://schemas.microsoft.com/office/drawing/2014/main" id="{F6282451-F53C-49D3-8876-8845CDF104CE}"/>
              </a:ext>
            </a:extLst>
          </p:cNvPr>
          <p:cNvSpPr/>
          <p:nvPr/>
        </p:nvSpPr>
        <p:spPr>
          <a:xfrm>
            <a:off x="5953990" y="443409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Flussdiagramm: Verbinder 52">
            <a:extLst>
              <a:ext uri="{FF2B5EF4-FFF2-40B4-BE49-F238E27FC236}">
                <a16:creationId xmlns:a16="http://schemas.microsoft.com/office/drawing/2014/main" id="{C4B64892-D1BD-45D1-81B2-0E27BCB2F00B}"/>
              </a:ext>
            </a:extLst>
          </p:cNvPr>
          <p:cNvSpPr/>
          <p:nvPr/>
        </p:nvSpPr>
        <p:spPr>
          <a:xfrm>
            <a:off x="6311046" y="444271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Flussdiagramm: Verbinder 53">
            <a:extLst>
              <a:ext uri="{FF2B5EF4-FFF2-40B4-BE49-F238E27FC236}">
                <a16:creationId xmlns:a16="http://schemas.microsoft.com/office/drawing/2014/main" id="{59007FDD-B686-4900-A620-3743824BD43B}"/>
              </a:ext>
            </a:extLst>
          </p:cNvPr>
          <p:cNvSpPr/>
          <p:nvPr/>
        </p:nvSpPr>
        <p:spPr>
          <a:xfrm>
            <a:off x="5581870" y="393200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Flussdiagramm: Verbinder 54">
            <a:extLst>
              <a:ext uri="{FF2B5EF4-FFF2-40B4-BE49-F238E27FC236}">
                <a16:creationId xmlns:a16="http://schemas.microsoft.com/office/drawing/2014/main" id="{31375610-D62E-4AB3-9118-6CFD7BBAD5D0}"/>
              </a:ext>
            </a:extLst>
          </p:cNvPr>
          <p:cNvSpPr/>
          <p:nvPr/>
        </p:nvSpPr>
        <p:spPr>
          <a:xfrm>
            <a:off x="5836648" y="301846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Flussdiagramm: Verbinder 55">
            <a:extLst>
              <a:ext uri="{FF2B5EF4-FFF2-40B4-BE49-F238E27FC236}">
                <a16:creationId xmlns:a16="http://schemas.microsoft.com/office/drawing/2014/main" id="{C54FBE27-CDF0-4D1E-A281-C06118519805}"/>
              </a:ext>
            </a:extLst>
          </p:cNvPr>
          <p:cNvSpPr/>
          <p:nvPr/>
        </p:nvSpPr>
        <p:spPr>
          <a:xfrm>
            <a:off x="5959148" y="350410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Flussdiagramm: Verbinder 56">
            <a:extLst>
              <a:ext uri="{FF2B5EF4-FFF2-40B4-BE49-F238E27FC236}">
                <a16:creationId xmlns:a16="http://schemas.microsoft.com/office/drawing/2014/main" id="{EC48F71A-F57D-4FCC-B80A-14373DEFB5E5}"/>
              </a:ext>
            </a:extLst>
          </p:cNvPr>
          <p:cNvSpPr/>
          <p:nvPr/>
        </p:nvSpPr>
        <p:spPr>
          <a:xfrm>
            <a:off x="6968114" y="420439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Flussdiagramm: Verbinder 57">
            <a:extLst>
              <a:ext uri="{FF2B5EF4-FFF2-40B4-BE49-F238E27FC236}">
                <a16:creationId xmlns:a16="http://schemas.microsoft.com/office/drawing/2014/main" id="{4B886F17-08C9-453B-B086-3C5634525CF2}"/>
              </a:ext>
            </a:extLst>
          </p:cNvPr>
          <p:cNvSpPr/>
          <p:nvPr/>
        </p:nvSpPr>
        <p:spPr>
          <a:xfrm>
            <a:off x="6602710" y="406869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Flussdiagramm: Verbinder 58">
            <a:extLst>
              <a:ext uri="{FF2B5EF4-FFF2-40B4-BE49-F238E27FC236}">
                <a16:creationId xmlns:a16="http://schemas.microsoft.com/office/drawing/2014/main" id="{0A6A78A7-2950-44BB-9817-F5D504639046}"/>
              </a:ext>
            </a:extLst>
          </p:cNvPr>
          <p:cNvSpPr/>
          <p:nvPr/>
        </p:nvSpPr>
        <p:spPr>
          <a:xfrm>
            <a:off x="6384990" y="328504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Flussdiagramm: Verbinder 59">
            <a:extLst>
              <a:ext uri="{FF2B5EF4-FFF2-40B4-BE49-F238E27FC236}">
                <a16:creationId xmlns:a16="http://schemas.microsoft.com/office/drawing/2014/main" id="{BEF8D71B-2641-40A8-834D-F5AED897DAAC}"/>
              </a:ext>
            </a:extLst>
          </p:cNvPr>
          <p:cNvSpPr/>
          <p:nvPr/>
        </p:nvSpPr>
        <p:spPr>
          <a:xfrm>
            <a:off x="6636319" y="256783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Flussdiagramm: Verbinder 60">
            <a:extLst>
              <a:ext uri="{FF2B5EF4-FFF2-40B4-BE49-F238E27FC236}">
                <a16:creationId xmlns:a16="http://schemas.microsoft.com/office/drawing/2014/main" id="{D4A3D2A3-D2CE-4083-A9A7-9FBA3A58437E}"/>
              </a:ext>
            </a:extLst>
          </p:cNvPr>
          <p:cNvSpPr/>
          <p:nvPr/>
        </p:nvSpPr>
        <p:spPr>
          <a:xfrm>
            <a:off x="6527530" y="373182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Flussdiagramm: Verbinder 61">
            <a:extLst>
              <a:ext uri="{FF2B5EF4-FFF2-40B4-BE49-F238E27FC236}">
                <a16:creationId xmlns:a16="http://schemas.microsoft.com/office/drawing/2014/main" id="{28651D9C-938B-4EBC-9C66-9B812515DCEC}"/>
              </a:ext>
            </a:extLst>
          </p:cNvPr>
          <p:cNvSpPr/>
          <p:nvPr/>
        </p:nvSpPr>
        <p:spPr>
          <a:xfrm>
            <a:off x="6921904" y="386806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Flussdiagramm: Verbinder 62">
            <a:extLst>
              <a:ext uri="{FF2B5EF4-FFF2-40B4-BE49-F238E27FC236}">
                <a16:creationId xmlns:a16="http://schemas.microsoft.com/office/drawing/2014/main" id="{AE3CA78D-EBC7-4E36-88C5-C395BFA6B1D4}"/>
              </a:ext>
            </a:extLst>
          </p:cNvPr>
          <p:cNvSpPr/>
          <p:nvPr/>
        </p:nvSpPr>
        <p:spPr>
          <a:xfrm>
            <a:off x="7848101" y="318363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Flussdiagramm: Verbinder 63">
            <a:extLst>
              <a:ext uri="{FF2B5EF4-FFF2-40B4-BE49-F238E27FC236}">
                <a16:creationId xmlns:a16="http://schemas.microsoft.com/office/drawing/2014/main" id="{C6A666F5-8176-4088-8EFC-68DF5AABC690}"/>
              </a:ext>
            </a:extLst>
          </p:cNvPr>
          <p:cNvSpPr/>
          <p:nvPr/>
        </p:nvSpPr>
        <p:spPr>
          <a:xfrm>
            <a:off x="4320524" y="314360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" name="Flussdiagramm: Verbinder 64">
            <a:extLst>
              <a:ext uri="{FF2B5EF4-FFF2-40B4-BE49-F238E27FC236}">
                <a16:creationId xmlns:a16="http://schemas.microsoft.com/office/drawing/2014/main" id="{19A5F8DC-9155-4297-A612-4C6DEBEED5F1}"/>
              </a:ext>
            </a:extLst>
          </p:cNvPr>
          <p:cNvSpPr/>
          <p:nvPr/>
        </p:nvSpPr>
        <p:spPr>
          <a:xfrm>
            <a:off x="4439801" y="3494345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Flussdiagramm: Verbinder 65">
            <a:extLst>
              <a:ext uri="{FF2B5EF4-FFF2-40B4-BE49-F238E27FC236}">
                <a16:creationId xmlns:a16="http://schemas.microsoft.com/office/drawing/2014/main" id="{989AF3F2-7102-4A9D-9D82-EC7B558920D3}"/>
              </a:ext>
            </a:extLst>
          </p:cNvPr>
          <p:cNvSpPr/>
          <p:nvPr/>
        </p:nvSpPr>
        <p:spPr>
          <a:xfrm>
            <a:off x="4233097" y="381876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Flussdiagramm: Verbinder 66">
            <a:extLst>
              <a:ext uri="{FF2B5EF4-FFF2-40B4-BE49-F238E27FC236}">
                <a16:creationId xmlns:a16="http://schemas.microsoft.com/office/drawing/2014/main" id="{D459D0C5-8F4A-4EA0-8E28-A20973DC4325}"/>
              </a:ext>
            </a:extLst>
          </p:cNvPr>
          <p:cNvSpPr/>
          <p:nvPr/>
        </p:nvSpPr>
        <p:spPr>
          <a:xfrm>
            <a:off x="4835082" y="350300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Flussdiagramm: Verbinder 67">
            <a:extLst>
              <a:ext uri="{FF2B5EF4-FFF2-40B4-BE49-F238E27FC236}">
                <a16:creationId xmlns:a16="http://schemas.microsoft.com/office/drawing/2014/main" id="{AFF84916-8140-4A3D-A540-D59895608F99}"/>
              </a:ext>
            </a:extLst>
          </p:cNvPr>
          <p:cNvSpPr/>
          <p:nvPr/>
        </p:nvSpPr>
        <p:spPr>
          <a:xfrm>
            <a:off x="4594818" y="379198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Flussdiagramm: Verbinder 68">
            <a:extLst>
              <a:ext uri="{FF2B5EF4-FFF2-40B4-BE49-F238E27FC236}">
                <a16:creationId xmlns:a16="http://schemas.microsoft.com/office/drawing/2014/main" id="{F17A50C7-596E-4B16-A681-41CAD6EAE36F}"/>
              </a:ext>
            </a:extLst>
          </p:cNvPr>
          <p:cNvSpPr/>
          <p:nvPr/>
        </p:nvSpPr>
        <p:spPr>
          <a:xfrm>
            <a:off x="4432785" y="456973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0" name="Flussdiagramm: Verbinder 69">
            <a:extLst>
              <a:ext uri="{FF2B5EF4-FFF2-40B4-BE49-F238E27FC236}">
                <a16:creationId xmlns:a16="http://schemas.microsoft.com/office/drawing/2014/main" id="{D032D3AE-D0BA-4716-B8B4-8823BF6B538B}"/>
              </a:ext>
            </a:extLst>
          </p:cNvPr>
          <p:cNvSpPr/>
          <p:nvPr/>
        </p:nvSpPr>
        <p:spPr>
          <a:xfrm>
            <a:off x="2279832" y="448878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1" name="Flussdiagramm: Verbinder 70">
            <a:extLst>
              <a:ext uri="{FF2B5EF4-FFF2-40B4-BE49-F238E27FC236}">
                <a16:creationId xmlns:a16="http://schemas.microsoft.com/office/drawing/2014/main" id="{95BDA608-BEDB-4471-B34F-0BBE946CE4CC}"/>
              </a:ext>
            </a:extLst>
          </p:cNvPr>
          <p:cNvSpPr/>
          <p:nvPr/>
        </p:nvSpPr>
        <p:spPr>
          <a:xfrm>
            <a:off x="2817973" y="466815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2" name="Flussdiagramm: Verbinder 71">
            <a:extLst>
              <a:ext uri="{FF2B5EF4-FFF2-40B4-BE49-F238E27FC236}">
                <a16:creationId xmlns:a16="http://schemas.microsoft.com/office/drawing/2014/main" id="{202BF6C3-1B36-4E11-9947-233657DEE137}"/>
              </a:ext>
            </a:extLst>
          </p:cNvPr>
          <p:cNvSpPr/>
          <p:nvPr/>
        </p:nvSpPr>
        <p:spPr>
          <a:xfrm>
            <a:off x="4130009" y="4227015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Flussdiagramm: Verbinder 72">
            <a:extLst>
              <a:ext uri="{FF2B5EF4-FFF2-40B4-BE49-F238E27FC236}">
                <a16:creationId xmlns:a16="http://schemas.microsoft.com/office/drawing/2014/main" id="{E4976824-26A0-40D4-A80E-3854708CE578}"/>
              </a:ext>
            </a:extLst>
          </p:cNvPr>
          <p:cNvSpPr/>
          <p:nvPr/>
        </p:nvSpPr>
        <p:spPr>
          <a:xfrm>
            <a:off x="5112760" y="374610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Flussdiagramm: Verbinder 73">
            <a:extLst>
              <a:ext uri="{FF2B5EF4-FFF2-40B4-BE49-F238E27FC236}">
                <a16:creationId xmlns:a16="http://schemas.microsoft.com/office/drawing/2014/main" id="{C87CD58C-743A-4690-A2FD-EB79F28D0484}"/>
              </a:ext>
            </a:extLst>
          </p:cNvPr>
          <p:cNvSpPr/>
          <p:nvPr/>
        </p:nvSpPr>
        <p:spPr>
          <a:xfrm>
            <a:off x="4492572" y="423304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Flussdiagramm: Verbinder 74">
            <a:extLst>
              <a:ext uri="{FF2B5EF4-FFF2-40B4-BE49-F238E27FC236}">
                <a16:creationId xmlns:a16="http://schemas.microsoft.com/office/drawing/2014/main" id="{9B74B2EF-F788-4622-A5FB-AF7A388A6C77}"/>
              </a:ext>
            </a:extLst>
          </p:cNvPr>
          <p:cNvSpPr/>
          <p:nvPr/>
        </p:nvSpPr>
        <p:spPr>
          <a:xfrm>
            <a:off x="5448960" y="344467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Flussdiagramm: Verbinder 75">
            <a:extLst>
              <a:ext uri="{FF2B5EF4-FFF2-40B4-BE49-F238E27FC236}">
                <a16:creationId xmlns:a16="http://schemas.microsoft.com/office/drawing/2014/main" id="{5786415F-8E2E-4619-B4F4-13F9B7634E67}"/>
              </a:ext>
            </a:extLst>
          </p:cNvPr>
          <p:cNvSpPr/>
          <p:nvPr/>
        </p:nvSpPr>
        <p:spPr>
          <a:xfrm>
            <a:off x="5235322" y="417020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7" name="Flussdiagramm: Verbinder 76">
            <a:extLst>
              <a:ext uri="{FF2B5EF4-FFF2-40B4-BE49-F238E27FC236}">
                <a16:creationId xmlns:a16="http://schemas.microsoft.com/office/drawing/2014/main" id="{65119AA2-95EB-4806-AF76-0342A4AA1B83}"/>
              </a:ext>
            </a:extLst>
          </p:cNvPr>
          <p:cNvSpPr/>
          <p:nvPr/>
        </p:nvSpPr>
        <p:spPr>
          <a:xfrm>
            <a:off x="4854164" y="410887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Flussdiagramm: Verbinder 77">
            <a:extLst>
              <a:ext uri="{FF2B5EF4-FFF2-40B4-BE49-F238E27FC236}">
                <a16:creationId xmlns:a16="http://schemas.microsoft.com/office/drawing/2014/main" id="{08459F63-129C-4FC6-9E9B-C892A69A0985}"/>
              </a:ext>
            </a:extLst>
          </p:cNvPr>
          <p:cNvSpPr/>
          <p:nvPr/>
        </p:nvSpPr>
        <p:spPr>
          <a:xfrm>
            <a:off x="8113652" y="3550050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Flussdiagramm: Verbinder 78">
            <a:extLst>
              <a:ext uri="{FF2B5EF4-FFF2-40B4-BE49-F238E27FC236}">
                <a16:creationId xmlns:a16="http://schemas.microsoft.com/office/drawing/2014/main" id="{73C4C56E-F8D0-4778-B4CD-5A5D9494A8FD}"/>
              </a:ext>
            </a:extLst>
          </p:cNvPr>
          <p:cNvSpPr/>
          <p:nvPr/>
        </p:nvSpPr>
        <p:spPr>
          <a:xfrm>
            <a:off x="5392604" y="290781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Flussdiagramm: Verbinder 79">
            <a:extLst>
              <a:ext uri="{FF2B5EF4-FFF2-40B4-BE49-F238E27FC236}">
                <a16:creationId xmlns:a16="http://schemas.microsoft.com/office/drawing/2014/main" id="{8B63B44B-7E25-493E-B2C6-5FC142661A2B}"/>
              </a:ext>
            </a:extLst>
          </p:cNvPr>
          <p:cNvSpPr/>
          <p:nvPr/>
        </p:nvSpPr>
        <p:spPr>
          <a:xfrm>
            <a:off x="5492716" y="241233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Flussdiagramm: Verbinder 80">
            <a:extLst>
              <a:ext uri="{FF2B5EF4-FFF2-40B4-BE49-F238E27FC236}">
                <a16:creationId xmlns:a16="http://schemas.microsoft.com/office/drawing/2014/main" id="{18B66C2C-1F81-41EE-BFE9-D4BDB06BAF9B}"/>
              </a:ext>
            </a:extLst>
          </p:cNvPr>
          <p:cNvSpPr/>
          <p:nvPr/>
        </p:nvSpPr>
        <p:spPr>
          <a:xfrm>
            <a:off x="6030857" y="259171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Flussdiagramm: Verbinder 81">
            <a:extLst>
              <a:ext uri="{FF2B5EF4-FFF2-40B4-BE49-F238E27FC236}">
                <a16:creationId xmlns:a16="http://schemas.microsoft.com/office/drawing/2014/main" id="{F59C79CE-EC72-4F12-AC5F-39B8102E418A}"/>
              </a:ext>
            </a:extLst>
          </p:cNvPr>
          <p:cNvSpPr/>
          <p:nvPr/>
        </p:nvSpPr>
        <p:spPr>
          <a:xfrm>
            <a:off x="2197773" y="329524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Flussdiagramm: Verbinder 82">
            <a:extLst>
              <a:ext uri="{FF2B5EF4-FFF2-40B4-BE49-F238E27FC236}">
                <a16:creationId xmlns:a16="http://schemas.microsoft.com/office/drawing/2014/main" id="{8D804296-BA42-467F-8A7D-1C9E2B8EBCEC}"/>
              </a:ext>
            </a:extLst>
          </p:cNvPr>
          <p:cNvSpPr/>
          <p:nvPr/>
        </p:nvSpPr>
        <p:spPr>
          <a:xfrm>
            <a:off x="2354548" y="296200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4" name="Flussdiagramm: Verbinder 83">
            <a:extLst>
              <a:ext uri="{FF2B5EF4-FFF2-40B4-BE49-F238E27FC236}">
                <a16:creationId xmlns:a16="http://schemas.microsoft.com/office/drawing/2014/main" id="{E5A19146-CE47-4AB9-8E99-F2B2328A65EA}"/>
              </a:ext>
            </a:extLst>
          </p:cNvPr>
          <p:cNvSpPr/>
          <p:nvPr/>
        </p:nvSpPr>
        <p:spPr>
          <a:xfrm>
            <a:off x="2477048" y="344764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Flussdiagramm: Verbinder 84">
            <a:extLst>
              <a:ext uri="{FF2B5EF4-FFF2-40B4-BE49-F238E27FC236}">
                <a16:creationId xmlns:a16="http://schemas.microsoft.com/office/drawing/2014/main" id="{D3648C7B-1658-4E9D-88C8-9B3E2B9CAE59}"/>
              </a:ext>
            </a:extLst>
          </p:cNvPr>
          <p:cNvSpPr/>
          <p:nvPr/>
        </p:nvSpPr>
        <p:spPr>
          <a:xfrm>
            <a:off x="2923309" y="329889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Flussdiagramm: Verbinder 85">
            <a:extLst>
              <a:ext uri="{FF2B5EF4-FFF2-40B4-BE49-F238E27FC236}">
                <a16:creationId xmlns:a16="http://schemas.microsoft.com/office/drawing/2014/main" id="{A36D71C7-7B90-4DB1-A4AF-654D6E1EC34A}"/>
              </a:ext>
            </a:extLst>
          </p:cNvPr>
          <p:cNvSpPr/>
          <p:nvPr/>
        </p:nvSpPr>
        <p:spPr>
          <a:xfrm>
            <a:off x="3461450" y="347826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Flussdiagramm: Verbinder 86">
            <a:extLst>
              <a:ext uri="{FF2B5EF4-FFF2-40B4-BE49-F238E27FC236}">
                <a16:creationId xmlns:a16="http://schemas.microsoft.com/office/drawing/2014/main" id="{00CCD53E-2E1F-4A7D-8E85-D9C0BB8D9540}"/>
              </a:ext>
            </a:extLst>
          </p:cNvPr>
          <p:cNvSpPr/>
          <p:nvPr/>
        </p:nvSpPr>
        <p:spPr>
          <a:xfrm>
            <a:off x="2997444" y="284460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8" name="Flussdiagramm: Verbinder 87">
            <a:extLst>
              <a:ext uri="{FF2B5EF4-FFF2-40B4-BE49-F238E27FC236}">
                <a16:creationId xmlns:a16="http://schemas.microsoft.com/office/drawing/2014/main" id="{5D63FAD8-2446-432C-B127-08A2D66B22A7}"/>
              </a:ext>
            </a:extLst>
          </p:cNvPr>
          <p:cNvSpPr/>
          <p:nvPr/>
        </p:nvSpPr>
        <p:spPr>
          <a:xfrm>
            <a:off x="3154219" y="251136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9" name="Flussdiagramm: Verbinder 88">
            <a:extLst>
              <a:ext uri="{FF2B5EF4-FFF2-40B4-BE49-F238E27FC236}">
                <a16:creationId xmlns:a16="http://schemas.microsoft.com/office/drawing/2014/main" id="{D24CF8F9-B099-42B7-9423-458EAB555D50}"/>
              </a:ext>
            </a:extLst>
          </p:cNvPr>
          <p:cNvSpPr/>
          <p:nvPr/>
        </p:nvSpPr>
        <p:spPr>
          <a:xfrm>
            <a:off x="3276719" y="299700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Flussdiagramm: Verbinder 89">
            <a:extLst>
              <a:ext uri="{FF2B5EF4-FFF2-40B4-BE49-F238E27FC236}">
                <a16:creationId xmlns:a16="http://schemas.microsoft.com/office/drawing/2014/main" id="{9741D818-F7CF-4378-A794-591908590FF2}"/>
              </a:ext>
            </a:extLst>
          </p:cNvPr>
          <p:cNvSpPr/>
          <p:nvPr/>
        </p:nvSpPr>
        <p:spPr>
          <a:xfrm>
            <a:off x="3722980" y="284825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Flussdiagramm: Verbinder 90">
            <a:extLst>
              <a:ext uri="{FF2B5EF4-FFF2-40B4-BE49-F238E27FC236}">
                <a16:creationId xmlns:a16="http://schemas.microsoft.com/office/drawing/2014/main" id="{5CE0B9C0-7EE8-4B34-8564-6ADF7D8C8767}"/>
              </a:ext>
            </a:extLst>
          </p:cNvPr>
          <p:cNvSpPr/>
          <p:nvPr/>
        </p:nvSpPr>
        <p:spPr>
          <a:xfrm>
            <a:off x="5117563" y="3295563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2" name="Flussdiagramm: Verbinder 91">
            <a:extLst>
              <a:ext uri="{FF2B5EF4-FFF2-40B4-BE49-F238E27FC236}">
                <a16:creationId xmlns:a16="http://schemas.microsoft.com/office/drawing/2014/main" id="{1ADA79AD-D415-4CEB-AB6B-7F8BFC6A8358}"/>
              </a:ext>
            </a:extLst>
          </p:cNvPr>
          <p:cNvSpPr/>
          <p:nvPr/>
        </p:nvSpPr>
        <p:spPr>
          <a:xfrm>
            <a:off x="3101593" y="181038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3" name="Flussdiagramm: Verbinder 92">
            <a:extLst>
              <a:ext uri="{FF2B5EF4-FFF2-40B4-BE49-F238E27FC236}">
                <a16:creationId xmlns:a16="http://schemas.microsoft.com/office/drawing/2014/main" id="{D2E6A9CB-0EFB-424C-B47E-BAEF96C3F11F}"/>
              </a:ext>
            </a:extLst>
          </p:cNvPr>
          <p:cNvSpPr/>
          <p:nvPr/>
        </p:nvSpPr>
        <p:spPr>
          <a:xfrm>
            <a:off x="3258368" y="147715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4" name="Flussdiagramm: Verbinder 93">
            <a:extLst>
              <a:ext uri="{FF2B5EF4-FFF2-40B4-BE49-F238E27FC236}">
                <a16:creationId xmlns:a16="http://schemas.microsoft.com/office/drawing/2014/main" id="{108E31A9-1EA5-4317-B0F0-96285CCE5FBB}"/>
              </a:ext>
            </a:extLst>
          </p:cNvPr>
          <p:cNvSpPr/>
          <p:nvPr/>
        </p:nvSpPr>
        <p:spPr>
          <a:xfrm>
            <a:off x="3380868" y="196278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5" name="Flussdiagramm: Verbinder 94">
            <a:extLst>
              <a:ext uri="{FF2B5EF4-FFF2-40B4-BE49-F238E27FC236}">
                <a16:creationId xmlns:a16="http://schemas.microsoft.com/office/drawing/2014/main" id="{CF77770F-3EE0-42CB-9E1B-D6C17D6A2BD5}"/>
              </a:ext>
            </a:extLst>
          </p:cNvPr>
          <p:cNvSpPr/>
          <p:nvPr/>
        </p:nvSpPr>
        <p:spPr>
          <a:xfrm>
            <a:off x="7016826" y="3288640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6" name="Flussdiagramm: Verbinder 95">
            <a:extLst>
              <a:ext uri="{FF2B5EF4-FFF2-40B4-BE49-F238E27FC236}">
                <a16:creationId xmlns:a16="http://schemas.microsoft.com/office/drawing/2014/main" id="{95FB13E8-B905-4519-8F59-7AADE4758CA0}"/>
              </a:ext>
            </a:extLst>
          </p:cNvPr>
          <p:cNvSpPr/>
          <p:nvPr/>
        </p:nvSpPr>
        <p:spPr>
          <a:xfrm>
            <a:off x="7554967" y="346801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7" name="Flussdiagramm: Verbinder 96">
            <a:extLst>
              <a:ext uri="{FF2B5EF4-FFF2-40B4-BE49-F238E27FC236}">
                <a16:creationId xmlns:a16="http://schemas.microsoft.com/office/drawing/2014/main" id="{37B527D8-B51A-486F-B642-71754CF342AE}"/>
              </a:ext>
            </a:extLst>
          </p:cNvPr>
          <p:cNvSpPr/>
          <p:nvPr/>
        </p:nvSpPr>
        <p:spPr>
          <a:xfrm>
            <a:off x="7090961" y="2834353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8" name="Flussdiagramm: Verbinder 97">
            <a:extLst>
              <a:ext uri="{FF2B5EF4-FFF2-40B4-BE49-F238E27FC236}">
                <a16:creationId xmlns:a16="http://schemas.microsoft.com/office/drawing/2014/main" id="{3BF2051C-1F23-4061-B827-D171976B68F4}"/>
              </a:ext>
            </a:extLst>
          </p:cNvPr>
          <p:cNvSpPr/>
          <p:nvPr/>
        </p:nvSpPr>
        <p:spPr>
          <a:xfrm>
            <a:off x="7247736" y="250111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Flussdiagramm: Verbinder 98">
            <a:extLst>
              <a:ext uri="{FF2B5EF4-FFF2-40B4-BE49-F238E27FC236}">
                <a16:creationId xmlns:a16="http://schemas.microsoft.com/office/drawing/2014/main" id="{881930B9-27F7-4458-83FA-47EB430444EA}"/>
              </a:ext>
            </a:extLst>
          </p:cNvPr>
          <p:cNvSpPr/>
          <p:nvPr/>
        </p:nvSpPr>
        <p:spPr>
          <a:xfrm>
            <a:off x="7370236" y="2986753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0" name="Flussdiagramm: Verbinder 99">
            <a:extLst>
              <a:ext uri="{FF2B5EF4-FFF2-40B4-BE49-F238E27FC236}">
                <a16:creationId xmlns:a16="http://schemas.microsoft.com/office/drawing/2014/main" id="{878764EF-2E4F-4498-97C8-7AC5341FBD6E}"/>
              </a:ext>
            </a:extLst>
          </p:cNvPr>
          <p:cNvSpPr/>
          <p:nvPr/>
        </p:nvSpPr>
        <p:spPr>
          <a:xfrm>
            <a:off x="7816497" y="2838003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1" name="Flussdiagramm: Verbinder 100">
            <a:extLst>
              <a:ext uri="{FF2B5EF4-FFF2-40B4-BE49-F238E27FC236}">
                <a16:creationId xmlns:a16="http://schemas.microsoft.com/office/drawing/2014/main" id="{1774CB7F-3DAC-4271-9134-E3D69124BDA6}"/>
              </a:ext>
            </a:extLst>
          </p:cNvPr>
          <p:cNvSpPr/>
          <p:nvPr/>
        </p:nvSpPr>
        <p:spPr>
          <a:xfrm>
            <a:off x="8354638" y="301737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2" name="Flussdiagramm: Verbinder 101">
            <a:extLst>
              <a:ext uri="{FF2B5EF4-FFF2-40B4-BE49-F238E27FC236}">
                <a16:creationId xmlns:a16="http://schemas.microsoft.com/office/drawing/2014/main" id="{AAB90E85-1C25-47DB-92B9-9AB40C8F3172}"/>
              </a:ext>
            </a:extLst>
          </p:cNvPr>
          <p:cNvSpPr/>
          <p:nvPr/>
        </p:nvSpPr>
        <p:spPr>
          <a:xfrm>
            <a:off x="3916972" y="348104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3" name="Flussdiagramm: Verbinder 102">
            <a:extLst>
              <a:ext uri="{FF2B5EF4-FFF2-40B4-BE49-F238E27FC236}">
                <a16:creationId xmlns:a16="http://schemas.microsoft.com/office/drawing/2014/main" id="{088D301F-5555-4EC1-BD05-446B3D0FD99C}"/>
              </a:ext>
            </a:extLst>
          </p:cNvPr>
          <p:cNvSpPr/>
          <p:nvPr/>
        </p:nvSpPr>
        <p:spPr>
          <a:xfrm>
            <a:off x="3468355" y="454761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4" name="Flussdiagramm: Verbinder 103">
            <a:extLst>
              <a:ext uri="{FF2B5EF4-FFF2-40B4-BE49-F238E27FC236}">
                <a16:creationId xmlns:a16="http://schemas.microsoft.com/office/drawing/2014/main" id="{515AB60D-D384-445A-8FE6-7B1ADE73A1AA}"/>
              </a:ext>
            </a:extLst>
          </p:cNvPr>
          <p:cNvSpPr/>
          <p:nvPr/>
        </p:nvSpPr>
        <p:spPr>
          <a:xfrm>
            <a:off x="5345917" y="537082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5" name="Flussdiagramm: Verbinder 104">
            <a:extLst>
              <a:ext uri="{FF2B5EF4-FFF2-40B4-BE49-F238E27FC236}">
                <a16:creationId xmlns:a16="http://schemas.microsoft.com/office/drawing/2014/main" id="{C134016B-0D1A-49F6-A6B3-149FD652AC8D}"/>
              </a:ext>
            </a:extLst>
          </p:cNvPr>
          <p:cNvSpPr/>
          <p:nvPr/>
        </p:nvSpPr>
        <p:spPr>
          <a:xfrm>
            <a:off x="6615528" y="588234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6" name="Flussdiagramm: Verbinder 105">
            <a:extLst>
              <a:ext uri="{FF2B5EF4-FFF2-40B4-BE49-F238E27FC236}">
                <a16:creationId xmlns:a16="http://schemas.microsoft.com/office/drawing/2014/main" id="{CC8353EB-1C78-424A-921B-83A3B7B6F390}"/>
              </a:ext>
            </a:extLst>
          </p:cNvPr>
          <p:cNvSpPr/>
          <p:nvPr/>
        </p:nvSpPr>
        <p:spPr>
          <a:xfrm>
            <a:off x="6849131" y="5674530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Flussdiagramm: Verbinder 106">
            <a:extLst>
              <a:ext uri="{FF2B5EF4-FFF2-40B4-BE49-F238E27FC236}">
                <a16:creationId xmlns:a16="http://schemas.microsoft.com/office/drawing/2014/main" id="{14BE70DB-8457-445C-9B2F-B43BF3981089}"/>
              </a:ext>
            </a:extLst>
          </p:cNvPr>
          <p:cNvSpPr/>
          <p:nvPr/>
        </p:nvSpPr>
        <p:spPr>
          <a:xfrm>
            <a:off x="6538619" y="555750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8" name="Flussdiagramm: Verbinder 107">
            <a:extLst>
              <a:ext uri="{FF2B5EF4-FFF2-40B4-BE49-F238E27FC236}">
                <a16:creationId xmlns:a16="http://schemas.microsoft.com/office/drawing/2014/main" id="{AC24EDDD-8B37-49D3-90A0-E5A3B73E9155}"/>
              </a:ext>
            </a:extLst>
          </p:cNvPr>
          <p:cNvSpPr/>
          <p:nvPr/>
        </p:nvSpPr>
        <p:spPr>
          <a:xfrm>
            <a:off x="6240868" y="568711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9" name="Flussdiagramm: Verbinder 108">
            <a:extLst>
              <a:ext uri="{FF2B5EF4-FFF2-40B4-BE49-F238E27FC236}">
                <a16:creationId xmlns:a16="http://schemas.microsoft.com/office/drawing/2014/main" id="{52FA8DC5-F514-4EC2-AC85-A173D9D9EDC1}"/>
              </a:ext>
            </a:extLst>
          </p:cNvPr>
          <p:cNvSpPr/>
          <p:nvPr/>
        </p:nvSpPr>
        <p:spPr>
          <a:xfrm>
            <a:off x="2986646" y="571353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0" name="Flussdiagramm: Verbinder 109">
            <a:extLst>
              <a:ext uri="{FF2B5EF4-FFF2-40B4-BE49-F238E27FC236}">
                <a16:creationId xmlns:a16="http://schemas.microsoft.com/office/drawing/2014/main" id="{6E6B379C-65B0-4A72-A8E3-A6702E16A7AD}"/>
              </a:ext>
            </a:extLst>
          </p:cNvPr>
          <p:cNvSpPr/>
          <p:nvPr/>
        </p:nvSpPr>
        <p:spPr>
          <a:xfrm>
            <a:off x="3288469" y="571353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1" name="Flussdiagramm: Verbinder 110">
            <a:extLst>
              <a:ext uri="{FF2B5EF4-FFF2-40B4-BE49-F238E27FC236}">
                <a16:creationId xmlns:a16="http://schemas.microsoft.com/office/drawing/2014/main" id="{F584C2CB-D596-4621-9FED-C251ECDB4F0C}"/>
              </a:ext>
            </a:extLst>
          </p:cNvPr>
          <p:cNvSpPr/>
          <p:nvPr/>
        </p:nvSpPr>
        <p:spPr>
          <a:xfrm>
            <a:off x="3594235" y="567725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2" name="Flussdiagramm: Verbinder 111">
            <a:extLst>
              <a:ext uri="{FF2B5EF4-FFF2-40B4-BE49-F238E27FC236}">
                <a16:creationId xmlns:a16="http://schemas.microsoft.com/office/drawing/2014/main" id="{7B434B08-CE82-46DF-B305-5840EF428E6D}"/>
              </a:ext>
            </a:extLst>
          </p:cNvPr>
          <p:cNvSpPr/>
          <p:nvPr/>
        </p:nvSpPr>
        <p:spPr>
          <a:xfrm>
            <a:off x="3107493" y="542915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3" name="Flussdiagramm: Verbinder 112">
            <a:extLst>
              <a:ext uri="{FF2B5EF4-FFF2-40B4-BE49-F238E27FC236}">
                <a16:creationId xmlns:a16="http://schemas.microsoft.com/office/drawing/2014/main" id="{E80BDC2C-FF15-49D0-97C0-CD4FFBB4188C}"/>
              </a:ext>
            </a:extLst>
          </p:cNvPr>
          <p:cNvSpPr/>
          <p:nvPr/>
        </p:nvSpPr>
        <p:spPr>
          <a:xfrm>
            <a:off x="3423007" y="543180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4" name="Flussdiagramm: Verbinder 113">
            <a:extLst>
              <a:ext uri="{FF2B5EF4-FFF2-40B4-BE49-F238E27FC236}">
                <a16:creationId xmlns:a16="http://schemas.microsoft.com/office/drawing/2014/main" id="{A834FA4C-1374-4CAB-9211-6E40C7067CB6}"/>
              </a:ext>
            </a:extLst>
          </p:cNvPr>
          <p:cNvSpPr/>
          <p:nvPr/>
        </p:nvSpPr>
        <p:spPr>
          <a:xfrm>
            <a:off x="3733857" y="5396710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5" name="Flussdiagramm: Verbinder 114">
            <a:extLst>
              <a:ext uri="{FF2B5EF4-FFF2-40B4-BE49-F238E27FC236}">
                <a16:creationId xmlns:a16="http://schemas.microsoft.com/office/drawing/2014/main" id="{79C46FFC-E764-4973-BF14-BF145634C44E}"/>
              </a:ext>
            </a:extLst>
          </p:cNvPr>
          <p:cNvSpPr/>
          <p:nvPr/>
        </p:nvSpPr>
        <p:spPr>
          <a:xfrm>
            <a:off x="4146667" y="5145060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6" name="Flussdiagramm: Verbinder 115">
            <a:extLst>
              <a:ext uri="{FF2B5EF4-FFF2-40B4-BE49-F238E27FC236}">
                <a16:creationId xmlns:a16="http://schemas.microsoft.com/office/drawing/2014/main" id="{393530EB-8A0A-4DBA-AE78-E9B288D30AD7}"/>
              </a:ext>
            </a:extLst>
          </p:cNvPr>
          <p:cNvSpPr/>
          <p:nvPr/>
        </p:nvSpPr>
        <p:spPr>
          <a:xfrm>
            <a:off x="4448490" y="5145060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7" name="Flussdiagramm: Verbinder 116">
            <a:extLst>
              <a:ext uri="{FF2B5EF4-FFF2-40B4-BE49-F238E27FC236}">
                <a16:creationId xmlns:a16="http://schemas.microsoft.com/office/drawing/2014/main" id="{506A4BA7-B089-4BED-98D8-F572701F9462}"/>
              </a:ext>
            </a:extLst>
          </p:cNvPr>
          <p:cNvSpPr/>
          <p:nvPr/>
        </p:nvSpPr>
        <p:spPr>
          <a:xfrm>
            <a:off x="4754256" y="5108775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8" name="Flussdiagramm: Verbinder 117">
            <a:extLst>
              <a:ext uri="{FF2B5EF4-FFF2-40B4-BE49-F238E27FC236}">
                <a16:creationId xmlns:a16="http://schemas.microsoft.com/office/drawing/2014/main" id="{C478EA2F-E565-4F8A-BCB9-802F021774ED}"/>
              </a:ext>
            </a:extLst>
          </p:cNvPr>
          <p:cNvSpPr/>
          <p:nvPr/>
        </p:nvSpPr>
        <p:spPr>
          <a:xfrm>
            <a:off x="4267514" y="486067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Flussdiagramm: Verbinder 118">
            <a:extLst>
              <a:ext uri="{FF2B5EF4-FFF2-40B4-BE49-F238E27FC236}">
                <a16:creationId xmlns:a16="http://schemas.microsoft.com/office/drawing/2014/main" id="{5AF841FA-6DB7-41C1-8C9E-B54683A09ADC}"/>
              </a:ext>
            </a:extLst>
          </p:cNvPr>
          <p:cNvSpPr/>
          <p:nvPr/>
        </p:nvSpPr>
        <p:spPr>
          <a:xfrm>
            <a:off x="4583028" y="4863323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0" name="Flussdiagramm: Verbinder 119">
            <a:extLst>
              <a:ext uri="{FF2B5EF4-FFF2-40B4-BE49-F238E27FC236}">
                <a16:creationId xmlns:a16="http://schemas.microsoft.com/office/drawing/2014/main" id="{DDC98ABA-AD4F-4B65-8988-EC43BAE4A869}"/>
              </a:ext>
            </a:extLst>
          </p:cNvPr>
          <p:cNvSpPr/>
          <p:nvPr/>
        </p:nvSpPr>
        <p:spPr>
          <a:xfrm>
            <a:off x="4893878" y="482823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1" name="Flussdiagramm: Verbinder 120">
            <a:extLst>
              <a:ext uri="{FF2B5EF4-FFF2-40B4-BE49-F238E27FC236}">
                <a16:creationId xmlns:a16="http://schemas.microsoft.com/office/drawing/2014/main" id="{AA2820BE-60DF-4475-897C-B23CF5FC8366}"/>
              </a:ext>
            </a:extLst>
          </p:cNvPr>
          <p:cNvSpPr/>
          <p:nvPr/>
        </p:nvSpPr>
        <p:spPr>
          <a:xfrm>
            <a:off x="3197643" y="513696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Flussdiagramm: Verbinder 121">
            <a:extLst>
              <a:ext uri="{FF2B5EF4-FFF2-40B4-BE49-F238E27FC236}">
                <a16:creationId xmlns:a16="http://schemas.microsoft.com/office/drawing/2014/main" id="{0F6122C3-DE22-49E3-A7A1-A3B2F89FCE04}"/>
              </a:ext>
            </a:extLst>
          </p:cNvPr>
          <p:cNvSpPr/>
          <p:nvPr/>
        </p:nvSpPr>
        <p:spPr>
          <a:xfrm>
            <a:off x="3499466" y="513696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Flussdiagramm: Verbinder 122">
            <a:extLst>
              <a:ext uri="{FF2B5EF4-FFF2-40B4-BE49-F238E27FC236}">
                <a16:creationId xmlns:a16="http://schemas.microsoft.com/office/drawing/2014/main" id="{F6562CF8-5D8B-4A02-A74C-B97C382237B3}"/>
              </a:ext>
            </a:extLst>
          </p:cNvPr>
          <p:cNvSpPr/>
          <p:nvPr/>
        </p:nvSpPr>
        <p:spPr>
          <a:xfrm>
            <a:off x="3805232" y="510068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4" name="Flussdiagramm: Verbinder 123">
            <a:extLst>
              <a:ext uri="{FF2B5EF4-FFF2-40B4-BE49-F238E27FC236}">
                <a16:creationId xmlns:a16="http://schemas.microsoft.com/office/drawing/2014/main" id="{D41DB29E-D203-4986-99EE-B0F550372DFF}"/>
              </a:ext>
            </a:extLst>
          </p:cNvPr>
          <p:cNvSpPr/>
          <p:nvPr/>
        </p:nvSpPr>
        <p:spPr>
          <a:xfrm>
            <a:off x="3318490" y="4852585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5" name="Flussdiagramm: Verbinder 124">
            <a:extLst>
              <a:ext uri="{FF2B5EF4-FFF2-40B4-BE49-F238E27FC236}">
                <a16:creationId xmlns:a16="http://schemas.microsoft.com/office/drawing/2014/main" id="{EDC9F117-7ECC-4D03-AEF4-5ED0B0BF9C5E}"/>
              </a:ext>
            </a:extLst>
          </p:cNvPr>
          <p:cNvSpPr/>
          <p:nvPr/>
        </p:nvSpPr>
        <p:spPr>
          <a:xfrm>
            <a:off x="3634004" y="4855230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6" name="Flussdiagramm: Verbinder 125">
            <a:extLst>
              <a:ext uri="{FF2B5EF4-FFF2-40B4-BE49-F238E27FC236}">
                <a16:creationId xmlns:a16="http://schemas.microsoft.com/office/drawing/2014/main" id="{88EA394E-9C8C-4519-90D4-45FB50A255EF}"/>
              </a:ext>
            </a:extLst>
          </p:cNvPr>
          <p:cNvSpPr/>
          <p:nvPr/>
        </p:nvSpPr>
        <p:spPr>
          <a:xfrm>
            <a:off x="3944854" y="482013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7" name="Flussdiagramm: Verbinder 126">
            <a:extLst>
              <a:ext uri="{FF2B5EF4-FFF2-40B4-BE49-F238E27FC236}">
                <a16:creationId xmlns:a16="http://schemas.microsoft.com/office/drawing/2014/main" id="{6AD57E7A-7E5B-4F1B-8A7B-E5D0A710FA8B}"/>
              </a:ext>
            </a:extLst>
          </p:cNvPr>
          <p:cNvSpPr/>
          <p:nvPr/>
        </p:nvSpPr>
        <p:spPr>
          <a:xfrm>
            <a:off x="5114475" y="511834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Flussdiagramm: Verbinder 127">
            <a:extLst>
              <a:ext uri="{FF2B5EF4-FFF2-40B4-BE49-F238E27FC236}">
                <a16:creationId xmlns:a16="http://schemas.microsoft.com/office/drawing/2014/main" id="{E766306F-CFCF-4664-AB40-26A04DA45FD5}"/>
              </a:ext>
            </a:extLst>
          </p:cNvPr>
          <p:cNvSpPr/>
          <p:nvPr/>
        </p:nvSpPr>
        <p:spPr>
          <a:xfrm>
            <a:off x="5416298" y="511834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Flussdiagramm: Verbinder 128">
            <a:extLst>
              <a:ext uri="{FF2B5EF4-FFF2-40B4-BE49-F238E27FC236}">
                <a16:creationId xmlns:a16="http://schemas.microsoft.com/office/drawing/2014/main" id="{459EC4A6-5101-4867-A938-5639D59DB820}"/>
              </a:ext>
            </a:extLst>
          </p:cNvPr>
          <p:cNvSpPr/>
          <p:nvPr/>
        </p:nvSpPr>
        <p:spPr>
          <a:xfrm>
            <a:off x="5722064" y="508205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0" name="Flussdiagramm: Verbinder 129">
            <a:extLst>
              <a:ext uri="{FF2B5EF4-FFF2-40B4-BE49-F238E27FC236}">
                <a16:creationId xmlns:a16="http://schemas.microsoft.com/office/drawing/2014/main" id="{8F2914A4-B2D2-4699-86E9-4AA995166851}"/>
              </a:ext>
            </a:extLst>
          </p:cNvPr>
          <p:cNvSpPr/>
          <p:nvPr/>
        </p:nvSpPr>
        <p:spPr>
          <a:xfrm>
            <a:off x="5235322" y="483395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1" name="Flussdiagramm: Verbinder 130">
            <a:extLst>
              <a:ext uri="{FF2B5EF4-FFF2-40B4-BE49-F238E27FC236}">
                <a16:creationId xmlns:a16="http://schemas.microsoft.com/office/drawing/2014/main" id="{87BD5D95-701D-4A20-A1D1-790F1E65C209}"/>
              </a:ext>
            </a:extLst>
          </p:cNvPr>
          <p:cNvSpPr/>
          <p:nvPr/>
        </p:nvSpPr>
        <p:spPr>
          <a:xfrm>
            <a:off x="5550836" y="483660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2" name="Flussdiagramm: Verbinder 131">
            <a:extLst>
              <a:ext uri="{FF2B5EF4-FFF2-40B4-BE49-F238E27FC236}">
                <a16:creationId xmlns:a16="http://schemas.microsoft.com/office/drawing/2014/main" id="{32F31756-1994-46C5-B75F-C10862038A70}"/>
              </a:ext>
            </a:extLst>
          </p:cNvPr>
          <p:cNvSpPr/>
          <p:nvPr/>
        </p:nvSpPr>
        <p:spPr>
          <a:xfrm>
            <a:off x="5861686" y="480151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3" name="Flussdiagramm: Verbinder 132">
            <a:extLst>
              <a:ext uri="{FF2B5EF4-FFF2-40B4-BE49-F238E27FC236}">
                <a16:creationId xmlns:a16="http://schemas.microsoft.com/office/drawing/2014/main" id="{E4CFBA9A-9CE2-4599-88E4-DF3C70E433DC}"/>
              </a:ext>
            </a:extLst>
          </p:cNvPr>
          <p:cNvSpPr/>
          <p:nvPr/>
        </p:nvSpPr>
        <p:spPr>
          <a:xfrm>
            <a:off x="6110060" y="503531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5" name="Flussdiagramm: Verbinder 134">
            <a:extLst>
              <a:ext uri="{FF2B5EF4-FFF2-40B4-BE49-F238E27FC236}">
                <a16:creationId xmlns:a16="http://schemas.microsoft.com/office/drawing/2014/main" id="{3E70942F-A598-4366-9E35-E7F3E103E950}"/>
              </a:ext>
            </a:extLst>
          </p:cNvPr>
          <p:cNvSpPr/>
          <p:nvPr/>
        </p:nvSpPr>
        <p:spPr>
          <a:xfrm>
            <a:off x="6717649" y="4999031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6" name="Flussdiagramm: Verbinder 135">
            <a:extLst>
              <a:ext uri="{FF2B5EF4-FFF2-40B4-BE49-F238E27FC236}">
                <a16:creationId xmlns:a16="http://schemas.microsoft.com/office/drawing/2014/main" id="{E377DF29-8003-44E9-BA2D-C8BAF35AB68D}"/>
              </a:ext>
            </a:extLst>
          </p:cNvPr>
          <p:cNvSpPr/>
          <p:nvPr/>
        </p:nvSpPr>
        <p:spPr>
          <a:xfrm>
            <a:off x="6230907" y="475093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7" name="Flussdiagramm: Verbinder 136">
            <a:extLst>
              <a:ext uri="{FF2B5EF4-FFF2-40B4-BE49-F238E27FC236}">
                <a16:creationId xmlns:a16="http://schemas.microsoft.com/office/drawing/2014/main" id="{E6553BC4-7FC9-4D66-AEB1-C02AB46A4F63}"/>
              </a:ext>
            </a:extLst>
          </p:cNvPr>
          <p:cNvSpPr/>
          <p:nvPr/>
        </p:nvSpPr>
        <p:spPr>
          <a:xfrm>
            <a:off x="6546421" y="475357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8" name="Flussdiagramm: Verbinder 137">
            <a:extLst>
              <a:ext uri="{FF2B5EF4-FFF2-40B4-BE49-F238E27FC236}">
                <a16:creationId xmlns:a16="http://schemas.microsoft.com/office/drawing/2014/main" id="{2284D662-7566-4D93-AED3-2F9F91B44537}"/>
              </a:ext>
            </a:extLst>
          </p:cNvPr>
          <p:cNvSpPr/>
          <p:nvPr/>
        </p:nvSpPr>
        <p:spPr>
          <a:xfrm>
            <a:off x="6857271" y="471848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9" name="Flussdiagramm: Verbinder 138">
            <a:extLst>
              <a:ext uri="{FF2B5EF4-FFF2-40B4-BE49-F238E27FC236}">
                <a16:creationId xmlns:a16="http://schemas.microsoft.com/office/drawing/2014/main" id="{253977DF-23A7-4A54-B2F2-8923A5C12F78}"/>
              </a:ext>
            </a:extLst>
          </p:cNvPr>
          <p:cNvSpPr/>
          <p:nvPr/>
        </p:nvSpPr>
        <p:spPr>
          <a:xfrm>
            <a:off x="7465948" y="570406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0" name="Flussdiagramm: Verbinder 139">
            <a:extLst>
              <a:ext uri="{FF2B5EF4-FFF2-40B4-BE49-F238E27FC236}">
                <a16:creationId xmlns:a16="http://schemas.microsoft.com/office/drawing/2014/main" id="{2199938B-D9C7-4448-AA44-EFE26D733573}"/>
              </a:ext>
            </a:extLst>
          </p:cNvPr>
          <p:cNvSpPr/>
          <p:nvPr/>
        </p:nvSpPr>
        <p:spPr>
          <a:xfrm>
            <a:off x="7775788" y="561655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1" name="Flussdiagramm: Verbinder 140">
            <a:extLst>
              <a:ext uri="{FF2B5EF4-FFF2-40B4-BE49-F238E27FC236}">
                <a16:creationId xmlns:a16="http://schemas.microsoft.com/office/drawing/2014/main" id="{D156D2C0-AE20-4038-BE6D-714A396A1184}"/>
              </a:ext>
            </a:extLst>
          </p:cNvPr>
          <p:cNvSpPr/>
          <p:nvPr/>
        </p:nvSpPr>
        <p:spPr>
          <a:xfrm>
            <a:off x="7155436" y="563624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2" name="Flussdiagramm: Verbinder 141">
            <a:extLst>
              <a:ext uri="{FF2B5EF4-FFF2-40B4-BE49-F238E27FC236}">
                <a16:creationId xmlns:a16="http://schemas.microsoft.com/office/drawing/2014/main" id="{0E774561-3883-4D11-97B6-CAEB3C793424}"/>
              </a:ext>
            </a:extLst>
          </p:cNvPr>
          <p:cNvSpPr/>
          <p:nvPr/>
        </p:nvSpPr>
        <p:spPr>
          <a:xfrm>
            <a:off x="6606826" y="527311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3" name="Flussdiagramm: Verbinder 142">
            <a:extLst>
              <a:ext uri="{FF2B5EF4-FFF2-40B4-BE49-F238E27FC236}">
                <a16:creationId xmlns:a16="http://schemas.microsoft.com/office/drawing/2014/main" id="{058B9366-F416-4B1B-807E-CF5B02457D2D}"/>
              </a:ext>
            </a:extLst>
          </p:cNvPr>
          <p:cNvSpPr/>
          <p:nvPr/>
        </p:nvSpPr>
        <p:spPr>
          <a:xfrm>
            <a:off x="6923994" y="538375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4" name="Flussdiagramm: Verbinder 143">
            <a:extLst>
              <a:ext uri="{FF2B5EF4-FFF2-40B4-BE49-F238E27FC236}">
                <a16:creationId xmlns:a16="http://schemas.microsoft.com/office/drawing/2014/main" id="{3A20CE5D-326F-4560-AC39-726F0C30CC22}"/>
              </a:ext>
            </a:extLst>
          </p:cNvPr>
          <p:cNvSpPr/>
          <p:nvPr/>
        </p:nvSpPr>
        <p:spPr>
          <a:xfrm>
            <a:off x="7225817" y="538375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5" name="Flussdiagramm: Verbinder 144">
            <a:extLst>
              <a:ext uri="{FF2B5EF4-FFF2-40B4-BE49-F238E27FC236}">
                <a16:creationId xmlns:a16="http://schemas.microsoft.com/office/drawing/2014/main" id="{719C413B-1385-492E-84AF-BCC3350FAE7C}"/>
              </a:ext>
            </a:extLst>
          </p:cNvPr>
          <p:cNvSpPr/>
          <p:nvPr/>
        </p:nvSpPr>
        <p:spPr>
          <a:xfrm>
            <a:off x="7531583" y="534747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6" name="Flussdiagramm: Verbinder 145">
            <a:extLst>
              <a:ext uri="{FF2B5EF4-FFF2-40B4-BE49-F238E27FC236}">
                <a16:creationId xmlns:a16="http://schemas.microsoft.com/office/drawing/2014/main" id="{AA9D8C5C-43A8-4256-9E28-092B2B49D284}"/>
              </a:ext>
            </a:extLst>
          </p:cNvPr>
          <p:cNvSpPr/>
          <p:nvPr/>
        </p:nvSpPr>
        <p:spPr>
          <a:xfrm>
            <a:off x="8173498" y="536417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7" name="Flussdiagramm: Verbinder 146">
            <a:extLst>
              <a:ext uri="{FF2B5EF4-FFF2-40B4-BE49-F238E27FC236}">
                <a16:creationId xmlns:a16="http://schemas.microsoft.com/office/drawing/2014/main" id="{E05D5F80-C741-4574-B05D-C81D6B44C3E7}"/>
              </a:ext>
            </a:extLst>
          </p:cNvPr>
          <p:cNvSpPr/>
          <p:nvPr/>
        </p:nvSpPr>
        <p:spPr>
          <a:xfrm>
            <a:off x="8483338" y="5276668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8" name="Flussdiagramm: Verbinder 147">
            <a:extLst>
              <a:ext uri="{FF2B5EF4-FFF2-40B4-BE49-F238E27FC236}">
                <a16:creationId xmlns:a16="http://schemas.microsoft.com/office/drawing/2014/main" id="{B2B95D1F-8D61-4102-B8D0-95129F20C96B}"/>
              </a:ext>
            </a:extLst>
          </p:cNvPr>
          <p:cNvSpPr/>
          <p:nvPr/>
        </p:nvSpPr>
        <p:spPr>
          <a:xfrm>
            <a:off x="7862986" y="529635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9" name="Flussdiagramm: Verbinder 148">
            <a:extLst>
              <a:ext uri="{FF2B5EF4-FFF2-40B4-BE49-F238E27FC236}">
                <a16:creationId xmlns:a16="http://schemas.microsoft.com/office/drawing/2014/main" id="{DA7A98BA-D7F0-49C5-9EE1-8DA4B0C5C50F}"/>
              </a:ext>
            </a:extLst>
          </p:cNvPr>
          <p:cNvSpPr/>
          <p:nvPr/>
        </p:nvSpPr>
        <p:spPr>
          <a:xfrm>
            <a:off x="7271325" y="5034303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0" name="Flussdiagramm: Verbinder 149">
            <a:extLst>
              <a:ext uri="{FF2B5EF4-FFF2-40B4-BE49-F238E27FC236}">
                <a16:creationId xmlns:a16="http://schemas.microsoft.com/office/drawing/2014/main" id="{10EEBE35-9879-4B44-BEB4-2E7DC40DBC58}"/>
              </a:ext>
            </a:extLst>
          </p:cNvPr>
          <p:cNvSpPr/>
          <p:nvPr/>
        </p:nvSpPr>
        <p:spPr>
          <a:xfrm>
            <a:off x="7631544" y="504386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1" name="Flussdiagramm: Verbinder 150">
            <a:extLst>
              <a:ext uri="{FF2B5EF4-FFF2-40B4-BE49-F238E27FC236}">
                <a16:creationId xmlns:a16="http://schemas.microsoft.com/office/drawing/2014/main" id="{CB502D4D-66C1-49DB-8A6C-E90F95E9C933}"/>
              </a:ext>
            </a:extLst>
          </p:cNvPr>
          <p:cNvSpPr/>
          <p:nvPr/>
        </p:nvSpPr>
        <p:spPr>
          <a:xfrm>
            <a:off x="7933367" y="5043869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2" name="Flussdiagramm: Verbinder 151">
            <a:extLst>
              <a:ext uri="{FF2B5EF4-FFF2-40B4-BE49-F238E27FC236}">
                <a16:creationId xmlns:a16="http://schemas.microsoft.com/office/drawing/2014/main" id="{6736FFD1-8D20-4AAB-A682-93FE1BB99393}"/>
              </a:ext>
            </a:extLst>
          </p:cNvPr>
          <p:cNvSpPr/>
          <p:nvPr/>
        </p:nvSpPr>
        <p:spPr>
          <a:xfrm>
            <a:off x="8239133" y="500758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6" name="Flussdiagramm: Verbinder 155">
            <a:extLst>
              <a:ext uri="{FF2B5EF4-FFF2-40B4-BE49-F238E27FC236}">
                <a16:creationId xmlns:a16="http://schemas.microsoft.com/office/drawing/2014/main" id="{E47D2114-6ED2-4221-A6B1-D65A732518A9}"/>
              </a:ext>
            </a:extLst>
          </p:cNvPr>
          <p:cNvSpPr/>
          <p:nvPr/>
        </p:nvSpPr>
        <p:spPr>
          <a:xfrm>
            <a:off x="8113652" y="5671346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Flussdiagramm: Verbinder 156">
            <a:extLst>
              <a:ext uri="{FF2B5EF4-FFF2-40B4-BE49-F238E27FC236}">
                <a16:creationId xmlns:a16="http://schemas.microsoft.com/office/drawing/2014/main" id="{2E30DCAF-B3C5-4338-A941-A1AEF947D02D}"/>
              </a:ext>
            </a:extLst>
          </p:cNvPr>
          <p:cNvSpPr/>
          <p:nvPr/>
        </p:nvSpPr>
        <p:spPr>
          <a:xfrm>
            <a:off x="8473871" y="568091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8" name="Flussdiagramm: Verbinder 157">
            <a:extLst>
              <a:ext uri="{FF2B5EF4-FFF2-40B4-BE49-F238E27FC236}">
                <a16:creationId xmlns:a16="http://schemas.microsoft.com/office/drawing/2014/main" id="{9B99F544-87BD-4B63-B1B8-1A9381B98552}"/>
              </a:ext>
            </a:extLst>
          </p:cNvPr>
          <p:cNvSpPr/>
          <p:nvPr/>
        </p:nvSpPr>
        <p:spPr>
          <a:xfrm>
            <a:off x="8775694" y="5680912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9" name="Flussdiagramm: Verbinder 158">
            <a:extLst>
              <a:ext uri="{FF2B5EF4-FFF2-40B4-BE49-F238E27FC236}">
                <a16:creationId xmlns:a16="http://schemas.microsoft.com/office/drawing/2014/main" id="{5ECF2FD8-42C8-4A41-A3DB-4D4C935E1CB1}"/>
              </a:ext>
            </a:extLst>
          </p:cNvPr>
          <p:cNvSpPr/>
          <p:nvPr/>
        </p:nvSpPr>
        <p:spPr>
          <a:xfrm>
            <a:off x="9081460" y="5644627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0" name="Flussdiagramm: Verbinder 159">
            <a:extLst>
              <a:ext uri="{FF2B5EF4-FFF2-40B4-BE49-F238E27FC236}">
                <a16:creationId xmlns:a16="http://schemas.microsoft.com/office/drawing/2014/main" id="{F55A64BA-F1BF-4133-A5C7-DECBF88C6D92}"/>
              </a:ext>
            </a:extLst>
          </p:cNvPr>
          <p:cNvSpPr/>
          <p:nvPr/>
        </p:nvSpPr>
        <p:spPr>
          <a:xfrm>
            <a:off x="4709746" y="6553791"/>
            <a:ext cx="293134" cy="284382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61" name="Flussdiagramm: Verbinder 160">
            <a:extLst>
              <a:ext uri="{FF2B5EF4-FFF2-40B4-BE49-F238E27FC236}">
                <a16:creationId xmlns:a16="http://schemas.microsoft.com/office/drawing/2014/main" id="{7F72E4C1-789F-4DC9-8916-B88C089B7DDB}"/>
              </a:ext>
            </a:extLst>
          </p:cNvPr>
          <p:cNvSpPr/>
          <p:nvPr/>
        </p:nvSpPr>
        <p:spPr>
          <a:xfrm>
            <a:off x="5348794" y="6553791"/>
            <a:ext cx="293134" cy="284382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Flussdiagramm: Verbinder 161">
            <a:extLst>
              <a:ext uri="{FF2B5EF4-FFF2-40B4-BE49-F238E27FC236}">
                <a16:creationId xmlns:a16="http://schemas.microsoft.com/office/drawing/2014/main" id="{04232C93-7098-4903-9D2D-DB8E5F757873}"/>
              </a:ext>
            </a:extLst>
          </p:cNvPr>
          <p:cNvSpPr/>
          <p:nvPr/>
        </p:nvSpPr>
        <p:spPr>
          <a:xfrm>
            <a:off x="5935797" y="6537099"/>
            <a:ext cx="293134" cy="284382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Flussdiagramm: Verbinder 162">
            <a:extLst>
              <a:ext uri="{FF2B5EF4-FFF2-40B4-BE49-F238E27FC236}">
                <a16:creationId xmlns:a16="http://schemas.microsoft.com/office/drawing/2014/main" id="{8B71C7AC-C781-4AB3-9105-C0F627454AC4}"/>
              </a:ext>
            </a:extLst>
          </p:cNvPr>
          <p:cNvSpPr/>
          <p:nvPr/>
        </p:nvSpPr>
        <p:spPr>
          <a:xfrm>
            <a:off x="6824579" y="6537099"/>
            <a:ext cx="293134" cy="284382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Flussdiagramm: Verbinder 163">
            <a:extLst>
              <a:ext uri="{FF2B5EF4-FFF2-40B4-BE49-F238E27FC236}">
                <a16:creationId xmlns:a16="http://schemas.microsoft.com/office/drawing/2014/main" id="{5860D72C-89B3-41B9-9B18-5DCE81E19E75}"/>
              </a:ext>
            </a:extLst>
          </p:cNvPr>
          <p:cNvSpPr/>
          <p:nvPr/>
        </p:nvSpPr>
        <p:spPr>
          <a:xfrm>
            <a:off x="1551831" y="4029898"/>
            <a:ext cx="293134" cy="284382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Flussdiagramm: Verbinder 164">
            <a:extLst>
              <a:ext uri="{FF2B5EF4-FFF2-40B4-BE49-F238E27FC236}">
                <a16:creationId xmlns:a16="http://schemas.microsoft.com/office/drawing/2014/main" id="{D2ED2947-3B0D-45F8-B14A-4214DDF1E47E}"/>
              </a:ext>
            </a:extLst>
          </p:cNvPr>
          <p:cNvSpPr/>
          <p:nvPr/>
        </p:nvSpPr>
        <p:spPr>
          <a:xfrm>
            <a:off x="1656833" y="6264895"/>
            <a:ext cx="293134" cy="284382"/>
          </a:xfrm>
          <a:prstGeom prst="flowChartConnector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4319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47138276-0B35-4FF3-A439-CA1711E79882}"/>
              </a:ext>
            </a:extLst>
          </p:cNvPr>
          <p:cNvSpPr/>
          <p:nvPr/>
        </p:nvSpPr>
        <p:spPr>
          <a:xfrm>
            <a:off x="4932457" y="5978600"/>
            <a:ext cx="378690" cy="798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B500B35-5973-4FA4-AFBD-AA744FF5E4B2}"/>
              </a:ext>
            </a:extLst>
          </p:cNvPr>
          <p:cNvSpPr/>
          <p:nvPr/>
        </p:nvSpPr>
        <p:spPr>
          <a:xfrm>
            <a:off x="5482996" y="5982250"/>
            <a:ext cx="378690" cy="798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1A2C429-9846-4FA1-857A-C677403263BF}"/>
              </a:ext>
            </a:extLst>
          </p:cNvPr>
          <p:cNvSpPr/>
          <p:nvPr/>
        </p:nvSpPr>
        <p:spPr>
          <a:xfrm>
            <a:off x="6025506" y="5986624"/>
            <a:ext cx="378690" cy="798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43588B6-F446-45CB-8993-ED9010AABBCC}"/>
              </a:ext>
            </a:extLst>
          </p:cNvPr>
          <p:cNvSpPr/>
          <p:nvPr/>
        </p:nvSpPr>
        <p:spPr>
          <a:xfrm>
            <a:off x="6580418" y="5990274"/>
            <a:ext cx="378690" cy="798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695C3D99-F1C4-4A2F-BA46-8FAADCD5DF31}"/>
              </a:ext>
            </a:extLst>
          </p:cNvPr>
          <p:cNvCxnSpPr>
            <a:cxnSpLocks/>
          </p:cNvCxnSpPr>
          <p:nvPr/>
        </p:nvCxnSpPr>
        <p:spPr>
          <a:xfrm flipH="1">
            <a:off x="35001" y="6024538"/>
            <a:ext cx="48607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0855DBD2-1893-4CAC-B755-DCAAC4461FE9}"/>
              </a:ext>
            </a:extLst>
          </p:cNvPr>
          <p:cNvCxnSpPr>
            <a:cxnSpLocks/>
          </p:cNvCxnSpPr>
          <p:nvPr/>
        </p:nvCxnSpPr>
        <p:spPr>
          <a:xfrm flipH="1">
            <a:off x="7003838" y="6024538"/>
            <a:ext cx="51881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Flussdiagramm: Verbinder 158">
            <a:extLst>
              <a:ext uri="{FF2B5EF4-FFF2-40B4-BE49-F238E27FC236}">
                <a16:creationId xmlns:a16="http://schemas.microsoft.com/office/drawing/2014/main" id="{5ECF2FD8-42C8-4A41-A3DB-4D4C935E1CB1}"/>
              </a:ext>
            </a:extLst>
          </p:cNvPr>
          <p:cNvSpPr/>
          <p:nvPr/>
        </p:nvSpPr>
        <p:spPr>
          <a:xfrm>
            <a:off x="8260219" y="6445274"/>
            <a:ext cx="293134" cy="28438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1738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Tim Heuer</dc:creator>
  <cp:lastModifiedBy>Tim Heuer</cp:lastModifiedBy>
  <cp:revision>1</cp:revision>
  <dcterms:created xsi:type="dcterms:W3CDTF">2022-05-07T12:08:16Z</dcterms:created>
  <dcterms:modified xsi:type="dcterms:W3CDTF">2022-05-07T12:33:13Z</dcterms:modified>
</cp:coreProperties>
</file>